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slides/slide111.xml" ContentType="application/vnd.openxmlformats-officedocument.presentationml.slide+xml"/>
  <Override PartName="/ppt/slideLayouts/slideLayout1c.xml" ContentType="application/vnd.openxmlformats-officedocument.presentationml.slideLayout+xml"/>
  <Override PartName="/ppt/slideMasters/slideMaster12.xml" ContentType="application/vnd.openxmlformats-officedocument.presentationml.slideMaster+xml"/>
  <Override PartName="/ppt/slideLayouts/slideLayout8d.xml" ContentType="application/vnd.openxmlformats-officedocument.presentationml.slideLayout+xml"/>
  <Override PartName="/ppt/slideLayouts/slideLayout3e.xml" ContentType="application/vnd.openxmlformats-officedocument.presentationml.slideLayout+xml"/>
  <Override PartName="/ppt/slideLayouts/slideLayout7f.xml" ContentType="application/vnd.openxmlformats-officedocument.presentationml.slideLayout+xml"/>
  <Override PartName="/ppt/theme/theme13.xml" ContentType="application/vnd.openxmlformats-officedocument.theme+xml"/>
  <Override PartName="/ppt/slideLayouts/slideLayout210.xml" ContentType="application/vnd.openxmlformats-officedocument.presentationml.slideLayout+xml"/>
  <Override PartName="/ppt/slideLayouts/slideLayout611.xml" ContentType="application/vnd.openxmlformats-officedocument.presentationml.slideLayout+xml"/>
  <Override PartName="/ppt/slideLayouts/slideLayout1112.xml" ContentType="application/vnd.openxmlformats-officedocument.presentationml.slideLayout+xml"/>
  <Override PartName="/ppt/slideLayouts/slideLayout513.xml" ContentType="application/vnd.openxmlformats-officedocument.presentationml.slideLayout+xml"/>
  <Override PartName="/ppt/slideLayouts/slideLayout1014.xml" ContentType="application/vnd.openxmlformats-officedocument.presentationml.slideLayout+xml"/>
  <Override PartName="/ppt/slideLayouts/slideLayout415.xml" ContentType="application/vnd.openxmlformats-officedocument.presentationml.slideLayout+xml"/>
  <Override PartName="/ppt/slideLayouts/slideLayout916.xml" ContentType="application/vnd.openxmlformats-officedocument.presentationml.slideLayout+xml"/>
  <Override PartName="/ppt/slides/slide212.xml" ContentType="application/vnd.openxmlformats-officedocument.presentationml.slide+xml"/>
  <Override PartName="/ppt/slideLayouts/slideLayout217.xml" ContentType="application/vnd.openxmlformats-officedocument.presentationml.slideLayout+xml"/>
  <Override PartName="/ppt/slideMasters/slideMaster13.xml" ContentType="application/vnd.openxmlformats-officedocument.presentationml.slideMaster+xml"/>
  <Override PartName="/ppt/slideLayouts/slideLayout818.xml" ContentType="application/vnd.openxmlformats-officedocument.presentationml.slideLayout+xml"/>
  <Override PartName="/ppt/slideLayouts/slideLayout319.xml" ContentType="application/vnd.openxmlformats-officedocument.presentationml.slideLayout+xml"/>
  <Override PartName="/ppt/slideLayouts/slideLayout71a.xml" ContentType="application/vnd.openxmlformats-officedocument.presentationml.slideLayout+xml"/>
  <Override PartName="/ppt/theme/theme14.xml" ContentType="application/vnd.openxmlformats-officedocument.theme+xml"/>
  <Override PartName="/ppt/slideLayouts/slideLayout11b.xml" ContentType="application/vnd.openxmlformats-officedocument.presentationml.slideLayout+xml"/>
  <Override PartName="/ppt/slideLayouts/slideLayout61c.xml" ContentType="application/vnd.openxmlformats-officedocument.presentationml.slideLayout+xml"/>
  <Override PartName="/ppt/slideLayouts/slideLayout111d.xml" ContentType="application/vnd.openxmlformats-officedocument.presentationml.slideLayout+xml"/>
  <Override PartName="/ppt/slideLayouts/slideLayout51e.xml" ContentType="application/vnd.openxmlformats-officedocument.presentationml.slideLayout+xml"/>
  <Override PartName="/ppt/slideLayouts/slideLayout101f.xml" ContentType="application/vnd.openxmlformats-officedocument.presentationml.slideLayout+xml"/>
  <Override PartName="/ppt/slideLayouts/slideLayout420.xml" ContentType="application/vnd.openxmlformats-officedocument.presentationml.slideLayout+xml"/>
  <Override PartName="/ppt/slideLayouts/slideLayout921.xml" ContentType="application/vnd.openxmlformats-officedocument.presentationml.slideLayout+xml"/>
  <Override PartName="/ppt/slides/slide313.xml" ContentType="application/vnd.openxmlformats-officedocument.presentationml.slide+xml"/>
  <Override PartName="/ppt/slideLayouts/slideLayout222.xml" ContentType="application/vnd.openxmlformats-officedocument.presentationml.slideLayout+xml"/>
  <Override PartName="/ppt/slideMasters/slideMaster14.xml" ContentType="application/vnd.openxmlformats-officedocument.presentationml.slideMaster+xml"/>
  <Override PartName="/ppt/slideLayouts/slideLayout823.xml" ContentType="application/vnd.openxmlformats-officedocument.presentationml.slideLayout+xml"/>
  <Override PartName="/ppt/slideLayouts/slideLayout324.xml" ContentType="application/vnd.openxmlformats-officedocument.presentationml.slideLayout+xml"/>
  <Override PartName="/ppt/slideLayouts/slideLayout725.xml" ContentType="application/vnd.openxmlformats-officedocument.presentationml.slideLayout+xml"/>
  <Override PartName="/ppt/theme/theme15.xml" ContentType="application/vnd.openxmlformats-officedocument.theme+xml"/>
  <Override PartName="/ppt/slideLayouts/slideLayout126.xml" ContentType="application/vnd.openxmlformats-officedocument.presentationml.slideLayout+xml"/>
  <Override PartName="/ppt/slideLayouts/slideLayout627.xml" ContentType="application/vnd.openxmlformats-officedocument.presentationml.slideLayout+xml"/>
  <Override PartName="/ppt/slideLayouts/slideLayout1128.xml" ContentType="application/vnd.openxmlformats-officedocument.presentationml.slideLayout+xml"/>
  <Override PartName="/ppt/slideLayouts/slideLayout529.xml" ContentType="application/vnd.openxmlformats-officedocument.presentationml.slideLayout+xml"/>
  <Override PartName="/ppt/slideLayouts/slideLayout102a.xml" ContentType="application/vnd.openxmlformats-officedocument.presentationml.slideLayout+xml"/>
  <Override PartName="/ppt/slideLayouts/slideLayout42b.xml" ContentType="application/vnd.openxmlformats-officedocument.presentationml.slideLayout+xml"/>
  <Override PartName="/ppt/slideLayouts/slideLayout92c.xml" ContentType="application/vnd.openxmlformats-officedocument.presentationml.slideLayout+xml"/>
  <Override PartName="/ppt/slides/slide414.xml" ContentType="application/vnd.openxmlformats-officedocument.presentationml.slide+xml"/>
  <Override PartName="/ppt/slideLayouts/slideLayout22d.xml" ContentType="application/vnd.openxmlformats-officedocument.presentationml.slideLayout+xml"/>
  <Override PartName="/ppt/slideMasters/slideMaster15.xml" ContentType="application/vnd.openxmlformats-officedocument.presentationml.slideMaster+xml"/>
  <Override PartName="/ppt/slideLayouts/slideLayout82e.xml" ContentType="application/vnd.openxmlformats-officedocument.presentationml.slideLayout+xml"/>
  <Override PartName="/ppt/slideLayouts/slideLayout32f.xml" ContentType="application/vnd.openxmlformats-officedocument.presentationml.slideLayout+xml"/>
  <Override PartName="/ppt/slideLayouts/slideLayout730.xml" ContentType="application/vnd.openxmlformats-officedocument.presentationml.slideLayout+xml"/>
  <Override PartName="/ppt/theme/theme16.xml" ContentType="application/vnd.openxmlformats-officedocument.theme+xml"/>
  <Override PartName="/ppt/slideLayouts/slideLayout131.xml" ContentType="application/vnd.openxmlformats-officedocument.presentationml.slideLayout+xml"/>
  <Override PartName="/ppt/slideLayouts/slideLayout632.xml" ContentType="application/vnd.openxmlformats-officedocument.presentationml.slideLayout+xml"/>
  <Override PartName="/ppt/slideLayouts/slideLayout1133.xml" ContentType="application/vnd.openxmlformats-officedocument.presentationml.slideLayout+xml"/>
  <Override PartName="/ppt/slideLayouts/slideLayout534.xml" ContentType="application/vnd.openxmlformats-officedocument.presentationml.slideLayout+xml"/>
  <Override PartName="/ppt/slideLayouts/slideLayout1035.xml" ContentType="application/vnd.openxmlformats-officedocument.presentationml.slideLayout+xml"/>
  <Override PartName="/ppt/slideLayouts/slideLayout436.xml" ContentType="application/vnd.openxmlformats-officedocument.presentationml.slideLayout+xml"/>
  <Override PartName="/ppt/slideLayouts/slideLayout937.xml" ContentType="application/vnd.openxmlformats-officedocument.presentationml.slideLayout+xml"/>
  <Override PartName="/ppt/slides/slide815.xml" ContentType="application/vnd.openxmlformats-officedocument.presentationml.slide+xml"/>
  <Override PartName="/ppt/slideLayouts/slideLayout238.xml" ContentType="application/vnd.openxmlformats-officedocument.presentationml.slideLayout+xml"/>
  <Override PartName="/ppt/slideMasters/slideMaster16.xml" ContentType="application/vnd.openxmlformats-officedocument.presentationml.slideMaster+xml"/>
  <Override PartName="/ppt/slideLayouts/slideLayout839.xml" ContentType="application/vnd.openxmlformats-officedocument.presentationml.slideLayout+xml"/>
  <Override PartName="/ppt/slideLayouts/slideLayout33a.xml" ContentType="application/vnd.openxmlformats-officedocument.presentationml.slideLayout+xml"/>
  <Override PartName="/ppt/slideLayouts/slideLayout73b.xml" ContentType="application/vnd.openxmlformats-officedocument.presentationml.slideLayout+xml"/>
  <Override PartName="/ppt/theme/theme17.xml" ContentType="application/vnd.openxmlformats-officedocument.theme+xml"/>
  <Override PartName="/ppt/slideLayouts/slideLayout13c.xml" ContentType="application/vnd.openxmlformats-officedocument.presentationml.slideLayout+xml"/>
  <Override PartName="/ppt/slideLayouts/slideLayout63d.xml" ContentType="application/vnd.openxmlformats-officedocument.presentationml.slideLayout+xml"/>
  <Override PartName="/ppt/slideLayouts/slideLayout113e.xml" ContentType="application/vnd.openxmlformats-officedocument.presentationml.slideLayout+xml"/>
  <Override PartName="/ppt/slideLayouts/slideLayout53f.xml" ContentType="application/vnd.openxmlformats-officedocument.presentationml.slideLayout+xml"/>
  <Override PartName="/ppt/slideLayouts/slideLayout1040.xml" ContentType="application/vnd.openxmlformats-officedocument.presentationml.slideLayout+xml"/>
  <Override PartName="/ppt/slideLayouts/slideLayout441.xml" ContentType="application/vnd.openxmlformats-officedocument.presentationml.slideLayout+xml"/>
  <Override PartName="/ppt/slideLayouts/slideLayout942.xml" ContentType="application/vnd.openxmlformats-officedocument.presentationml.slideLayout+xml"/>
  <Override PartName="/ppt/slides/slide516.xml" ContentType="application/vnd.openxmlformats-officedocument.presentationml.slide+xml"/>
  <Override PartName="/ppt/slideLayouts/slideLayout243.xml" ContentType="application/vnd.openxmlformats-officedocument.presentationml.slideLayout+xml"/>
  <Override PartName="/ppt/slideMasters/slideMaster17.xml" ContentType="application/vnd.openxmlformats-officedocument.presentationml.slideMaster+xml"/>
  <Override PartName="/ppt/slideLayouts/slideLayout844.xml" ContentType="application/vnd.openxmlformats-officedocument.presentationml.slideLayout+xml"/>
  <Override PartName="/ppt/slideLayouts/slideLayout345.xml" ContentType="application/vnd.openxmlformats-officedocument.presentationml.slideLayout+xml"/>
  <Override PartName="/ppt/slideLayouts/slideLayout746.xml" ContentType="application/vnd.openxmlformats-officedocument.presentationml.slideLayout+xml"/>
  <Override PartName="/ppt/theme/theme18.xml" ContentType="application/vnd.openxmlformats-officedocument.theme+xml"/>
  <Override PartName="/ppt/slideLayouts/slideLayout147.xml" ContentType="application/vnd.openxmlformats-officedocument.presentationml.slideLayout+xml"/>
  <Override PartName="/ppt/slideLayouts/slideLayout648.xml" ContentType="application/vnd.openxmlformats-officedocument.presentationml.slideLayout+xml"/>
  <Override PartName="/ppt/slideLayouts/slideLayout1149.xml" ContentType="application/vnd.openxmlformats-officedocument.presentationml.slideLayout+xml"/>
  <Override PartName="/ppt/slideLayouts/slideLayout54a.xml" ContentType="application/vnd.openxmlformats-officedocument.presentationml.slideLayout+xml"/>
  <Override PartName="/ppt/slideLayouts/slideLayout104b.xml" ContentType="application/vnd.openxmlformats-officedocument.presentationml.slideLayout+xml"/>
  <Override PartName="/ppt/slideLayouts/slideLayout44c.xml" ContentType="application/vnd.openxmlformats-officedocument.presentationml.slideLayout+xml"/>
  <Override PartName="/ppt/slideLayouts/slideLayout94d.xml" ContentType="application/vnd.openxmlformats-officedocument.presentationml.slideLayout+xml"/>
  <Override PartName="/ppt/slides/slide617.xml" ContentType="application/vnd.openxmlformats-officedocument.presentationml.slide+xml"/>
  <Override PartName="/ppt/slideLayouts/slideLayout24e.xml" ContentType="application/vnd.openxmlformats-officedocument.presentationml.slideLayout+xml"/>
  <Override PartName="/ppt/slideMasters/slideMaster18.xml" ContentType="application/vnd.openxmlformats-officedocument.presentationml.slideMaster+xml"/>
  <Override PartName="/ppt/slideLayouts/slideLayout84f.xml" ContentType="application/vnd.openxmlformats-officedocument.presentationml.slideLayout+xml"/>
  <Override PartName="/ppt/slideLayouts/slideLayout350.xml" ContentType="application/vnd.openxmlformats-officedocument.presentationml.slideLayout+xml"/>
  <Override PartName="/ppt/slideLayouts/slideLayout751.xml" ContentType="application/vnd.openxmlformats-officedocument.presentationml.slideLayout+xml"/>
  <Override PartName="/ppt/theme/theme19.xml" ContentType="application/vnd.openxmlformats-officedocument.theme+xml"/>
  <Override PartName="/ppt/slideLayouts/slideLayout152.xml" ContentType="application/vnd.openxmlformats-officedocument.presentationml.slideLayout+xml"/>
  <Override PartName="/ppt/slideLayouts/slideLayout653.xml" ContentType="application/vnd.openxmlformats-officedocument.presentationml.slideLayout+xml"/>
  <Override PartName="/ppt/slideLayouts/slideLayout1154.xml" ContentType="application/vnd.openxmlformats-officedocument.presentationml.slideLayout+xml"/>
  <Override PartName="/ppt/slideLayouts/slideLayout555.xml" ContentType="application/vnd.openxmlformats-officedocument.presentationml.slideLayout+xml"/>
  <Override PartName="/ppt/slideLayouts/slideLayout1056.xml" ContentType="application/vnd.openxmlformats-officedocument.presentationml.slideLayout+xml"/>
  <Override PartName="/ppt/slideLayouts/slideLayout457.xml" ContentType="application/vnd.openxmlformats-officedocument.presentationml.slideLayout+xml"/>
  <Override PartName="/ppt/slideLayouts/slideLayout958.xml" ContentType="application/vnd.openxmlformats-officedocument.presentationml.slideLayout+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p15="http://schemas.microsoft.com/office/powerpoint/2012/main" xmlns:a="http://schemas.openxmlformats.org/drawingml/2006/main" xmlns:r="http://schemas.openxmlformats.org/officeDocument/2006/relationships" xmlns:p="http://schemas.openxmlformats.org/presentationml/2006/main" showSpecialPlsOnTitleSld="0" saveSubsetFonts="1">
  <p:sldMasterIdLst>
    <p:sldMasterId id="2147483648" r:id="rId6"/>
    <p:sldMasterId id="2147483649" r:id="R0bd0280908134b13"/>
    <p:sldMasterId id="2147483650" r:id="R2861e5a7f14a42e8"/>
    <p:sldMasterId id="2147483651" r:id="R0080b5d8ef1a45e8"/>
    <p:sldMasterId id="2147483652" r:id="Rb4459c87cf5d41ee"/>
    <p:sldMasterId id="2147483653" r:id="R4422c31ca93d4ac1"/>
    <p:sldMasterId id="2147483654" r:id="Ra4eb3b30918a43b6"/>
    <p:sldMasterId id="2147483655" r:id="Rda4ce4a999a34e7e"/>
  </p:sldMasterIdLst>
  <p:notesMasterIdLst>
    <p:notesMasterId r:id="rId23"/>
  </p:notesMasterIdLst>
  <p:sldIdLst>
    <p:sldId id="306" r:id="rId7"/>
    <p:sldId id="302" r:id="rId8"/>
    <p:sldId id="269" r:id="rId9"/>
    <p:sldId id="270" r:id="rId10"/>
    <p:sldId id="295" r:id="rId11"/>
    <p:sldId id="301" r:id="rId12"/>
    <p:sldId id="272" r:id="rId13"/>
    <p:sldId id="273" r:id="rId14"/>
    <p:sldId id="293" r:id="rId15"/>
    <p:sldId id="275" r:id="rId16"/>
    <p:sldId id="286" r:id="rId17"/>
    <p:sldId id="287" r:id="rId18"/>
    <p:sldId id="288" r:id="rId19"/>
    <p:sldId id="289" r:id="rId20"/>
    <p:sldId id="303" r:id="rId21"/>
    <p:sldId id="304" r:id="rId22"/>
    <p:sldId id="307" r:id="productsPart3"/>
    <p:sldId id="308" r:id="productsPart4"/>
    <p:sldId id="309" r:id="productsPart5"/>
    <p:sldId id="310" r:id="productsPart6"/>
    <p:sldId id="311" r:id="productsPart7"/>
    <p:sldId id="312" r:id="productsPart8"/>
    <p:sldId id="313" r:id="productsPart9"/>
  </p:sldIdLst>
  <p:sldSz cx="9144000" cy="6858000" type="screen4x3"/>
  <p:notesSz cx="7010400" cy="9296400"/>
  <p:defaultTextStyle>
    <a:defPPr>
      <a:defRPr lang="en-US"/>
    </a:defPPr>
    <a:lvl1pPr algn="l" rtl="0" fontAlgn="base">
      <a:spcBef>
        <a:spcPct val="0"/>
      </a:spcBef>
      <a:spcAft>
        <a:spcPct val="0"/>
      </a:spcAft>
      <a:defRPr kern="1200">
        <a:solidFill>
          <a:schemeClr val="tx1"/>
        </a:solidFill>
        <a:latin typeface="Calibri" pitchFamily="34" charset="0"/>
        <a:ea typeface="+mn-ea"/>
        <a:cs typeface="Arial" charset="0"/>
      </a:defRPr>
    </a:lvl1pPr>
    <a:lvl2pPr marL="457200" algn="l" rtl="0" fontAlgn="base">
      <a:spcBef>
        <a:spcPct val="0"/>
      </a:spcBef>
      <a:spcAft>
        <a:spcPct val="0"/>
      </a:spcAft>
      <a:defRPr kern="1200">
        <a:solidFill>
          <a:schemeClr val="tx1"/>
        </a:solidFill>
        <a:latin typeface="Calibri" pitchFamily="34" charset="0"/>
        <a:ea typeface="+mn-ea"/>
        <a:cs typeface="Arial" charset="0"/>
      </a:defRPr>
    </a:lvl2pPr>
    <a:lvl3pPr marL="914400" algn="l" rtl="0" fontAlgn="base">
      <a:spcBef>
        <a:spcPct val="0"/>
      </a:spcBef>
      <a:spcAft>
        <a:spcPct val="0"/>
      </a:spcAft>
      <a:defRPr kern="1200">
        <a:solidFill>
          <a:schemeClr val="tx1"/>
        </a:solidFill>
        <a:latin typeface="Calibri" pitchFamily="34" charset="0"/>
        <a:ea typeface="+mn-ea"/>
        <a:cs typeface="Arial" charset="0"/>
      </a:defRPr>
    </a:lvl3pPr>
    <a:lvl4pPr marL="1371600" algn="l" rtl="0" fontAlgn="base">
      <a:spcBef>
        <a:spcPct val="0"/>
      </a:spcBef>
      <a:spcAft>
        <a:spcPct val="0"/>
      </a:spcAft>
      <a:defRPr kern="1200">
        <a:solidFill>
          <a:schemeClr val="tx1"/>
        </a:solidFill>
        <a:latin typeface="Calibri" pitchFamily="34" charset="0"/>
        <a:ea typeface="+mn-ea"/>
        <a:cs typeface="Arial" charset="0"/>
      </a:defRPr>
    </a:lvl4pPr>
    <a:lvl5pPr marL="1828800" algn="l" rtl="0" fontAlgn="base">
      <a:spcBef>
        <a:spcPct val="0"/>
      </a:spcBef>
      <a:spcAft>
        <a:spcPct val="0"/>
      </a:spcAft>
      <a:defRPr kern="1200">
        <a:solidFill>
          <a:schemeClr val="tx1"/>
        </a:solidFill>
        <a:latin typeface="Calibri" pitchFamily="34" charset="0"/>
        <a:ea typeface="+mn-ea"/>
        <a:cs typeface="Arial" charset="0"/>
      </a:defRPr>
    </a:lvl5pPr>
    <a:lvl6pPr marL="2286000" algn="l" defTabSz="914400" rtl="0" eaLnBrk="1" latinLnBrk="0" hangingPunct="1">
      <a:defRPr kern="1200">
        <a:solidFill>
          <a:schemeClr val="tx1"/>
        </a:solidFill>
        <a:latin typeface="Calibri" pitchFamily="34" charset="0"/>
        <a:ea typeface="+mn-ea"/>
        <a:cs typeface="Arial" charset="0"/>
      </a:defRPr>
    </a:lvl6pPr>
    <a:lvl7pPr marL="2743200" algn="l" defTabSz="914400" rtl="0" eaLnBrk="1" latinLnBrk="0" hangingPunct="1">
      <a:defRPr kern="1200">
        <a:solidFill>
          <a:schemeClr val="tx1"/>
        </a:solidFill>
        <a:latin typeface="Calibri" pitchFamily="34" charset="0"/>
        <a:ea typeface="+mn-ea"/>
        <a:cs typeface="Arial" charset="0"/>
      </a:defRPr>
    </a:lvl7pPr>
    <a:lvl8pPr marL="3200400" algn="l" defTabSz="914400" rtl="0" eaLnBrk="1" latinLnBrk="0" hangingPunct="1">
      <a:defRPr kern="1200">
        <a:solidFill>
          <a:schemeClr val="tx1"/>
        </a:solidFill>
        <a:latin typeface="Calibri" pitchFamily="34" charset="0"/>
        <a:ea typeface="+mn-ea"/>
        <a:cs typeface="Arial" charset="0"/>
      </a:defRPr>
    </a:lvl8pPr>
    <a:lvl9pPr marL="3657600" algn="l" defTabSz="914400" rtl="0" eaLnBrk="1" latinLnBrk="0" hangingPunct="1">
      <a:defRPr kern="1200">
        <a:solidFill>
          <a:schemeClr val="tx1"/>
        </a:solidFill>
        <a:latin typeface="Calibri" pitchFamily="34" charset="0"/>
        <a:ea typeface="+mn-ea"/>
        <a:cs typeface="Arial"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600"/>
    <a:srgbClr val="13138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176" autoAdjust="0"/>
    <p:restoredTop sz="42549" autoAdjust="0"/>
  </p:normalViewPr>
  <p:slideViewPr>
    <p:cSldViewPr>
      <p:cViewPr varScale="1">
        <p:scale>
          <a:sx n="38" d="100"/>
          <a:sy n="38" d="100"/>
        </p:scale>
        <p:origin x="2478" y="90"/>
      </p:cViewPr>
      <p:guideLst>
        <p:guide orient="horz" pos="2160"/>
        <p:guide pos="2880"/>
      </p:guideLst>
    </p:cSldViewPr>
  </p:slideViewPr>
  <p:notesTextViewPr>
    <p:cViewPr>
      <p:scale>
        <a:sx n="1" d="1"/>
        <a:sy n="1" d="1"/>
      </p:scale>
      <p:origin x="0" y="0"/>
    </p:cViewPr>
  </p:notesTextViewPr>
  <p:notesViewPr>
    <p:cSldViewPr>
      <p:cViewPr varScale="1">
        <p:scale>
          <a:sx n="54" d="100"/>
          <a:sy n="54" d="100"/>
        </p:scale>
        <p:origin x="1771" y="77"/>
      </p:cViewPr>
      <p:guideLst/>
    </p:cSldViewPr>
  </p:notesViewPr>
  <p:gridSpacing cx="76200" cy="76200"/>
</p:viewPr>
</file>

<file path=ppt/_rels/presentation.xml.rels>&#65279;<?xml version="1.0" encoding="utf-8"?><Relationships xmlns="http://schemas.openxmlformats.org/package/2006/relationships"><Relationship Type="http://schemas.openxmlformats.org/officeDocument/2006/relationships/slide" Target="slides/slide2.xml" Id="rId8" /><Relationship Type="http://schemas.openxmlformats.org/officeDocument/2006/relationships/slide" Target="slides/slide7.xml" Id="rId13" /><Relationship Type="http://schemas.openxmlformats.org/officeDocument/2006/relationships/slide" Target="slides/slide12.xml" Id="rId18" /><Relationship Type="http://schemas.openxmlformats.org/officeDocument/2006/relationships/theme" Target="theme/theme1.xml" Id="rId26" /><Relationship Type="http://schemas.openxmlformats.org/officeDocument/2006/relationships/customXml" Target="../customXml/item3.xml" Id="rId3" /><Relationship Type="http://schemas.openxmlformats.org/officeDocument/2006/relationships/slide" Target="slides/slide15.xml" Id="rId21" /><Relationship Type="http://schemas.openxmlformats.org/officeDocument/2006/relationships/slide" Target="slides/slide1.xml" Id="rId7" /><Relationship Type="http://schemas.openxmlformats.org/officeDocument/2006/relationships/slide" Target="slides/slide6.xml" Id="rId12" /><Relationship Type="http://schemas.openxmlformats.org/officeDocument/2006/relationships/slide" Target="slides/slide11.xml" Id="rId17" /><Relationship Type="http://schemas.openxmlformats.org/officeDocument/2006/relationships/viewProps" Target="viewProps.xml" Id="rId25" /><Relationship Type="http://schemas.openxmlformats.org/officeDocument/2006/relationships/customXml" Target="../customXml/item2.xml" Id="rId2" /><Relationship Type="http://schemas.openxmlformats.org/officeDocument/2006/relationships/slide" Target="slides/slide10.xml" Id="rId16" /><Relationship Type="http://schemas.openxmlformats.org/officeDocument/2006/relationships/slide" Target="slides/slide14.xml" Id="rId20" /><Relationship Type="http://schemas.openxmlformats.org/officeDocument/2006/relationships/customXml" Target="../customXml/item1.xml" Id="rId1" /><Relationship Type="http://schemas.openxmlformats.org/officeDocument/2006/relationships/slideMaster" Target="slideMasters/slideMaster1.xml" Id="rId6" /><Relationship Type="http://schemas.openxmlformats.org/officeDocument/2006/relationships/slide" Target="slides/slide5.xml" Id="rId11" /><Relationship Type="http://schemas.openxmlformats.org/officeDocument/2006/relationships/presProps" Target="presProps.xml" Id="rId24" /><Relationship Type="http://schemas.openxmlformats.org/officeDocument/2006/relationships/customXml" Target="../customXml/item5.xml" Id="rId5" /><Relationship Type="http://schemas.openxmlformats.org/officeDocument/2006/relationships/slide" Target="slides/slide9.xml" Id="rId15" /><Relationship Type="http://schemas.openxmlformats.org/officeDocument/2006/relationships/notesMaster" Target="notesMasters/notesMaster1.xml" Id="rId23" /><Relationship Type="http://schemas.microsoft.com/office/2015/10/relationships/revisionInfo" Target="revisionInfo.xml" Id="rId28" /><Relationship Type="http://schemas.openxmlformats.org/officeDocument/2006/relationships/slide" Target="slides/slide4.xml" Id="rId10" /><Relationship Type="http://schemas.openxmlformats.org/officeDocument/2006/relationships/slide" Target="slides/slide13.xml" Id="rId19" /><Relationship Type="http://schemas.openxmlformats.org/officeDocument/2006/relationships/customXml" Target="../customXml/item4.xml" Id="rId4" /><Relationship Type="http://schemas.openxmlformats.org/officeDocument/2006/relationships/slide" Target="slides/slide3.xml" Id="rId9" /><Relationship Type="http://schemas.openxmlformats.org/officeDocument/2006/relationships/slide" Target="slides/slide8.xml" Id="rId14" /><Relationship Type="http://schemas.openxmlformats.org/officeDocument/2006/relationships/slide" Target="slides/slide16.xml" Id="rId22" /><Relationship Type="http://schemas.openxmlformats.org/officeDocument/2006/relationships/tableStyles" Target="tableStyles.xml" Id="rId27" /><Relationship Type="http://schemas.openxmlformats.org/officeDocument/2006/relationships/slide" Target="/ppt/slides/slide111.xml" Id="productsPart3" /><Relationship Type="http://schemas.openxmlformats.org/officeDocument/2006/relationships/slideMaster" Target="/ppt/slideMasters/slideMaster12.xml" Id="R0bd0280908134b13" /><Relationship Type="http://schemas.openxmlformats.org/officeDocument/2006/relationships/slide" Target="/ppt/slides/slide212.xml" Id="productsPart4" /><Relationship Type="http://schemas.openxmlformats.org/officeDocument/2006/relationships/slideMaster" Target="/ppt/slideMasters/slideMaster13.xml" Id="R2861e5a7f14a42e8" /><Relationship Type="http://schemas.openxmlformats.org/officeDocument/2006/relationships/slide" Target="/ppt/slides/slide313.xml" Id="productsPart5" /><Relationship Type="http://schemas.openxmlformats.org/officeDocument/2006/relationships/slideMaster" Target="/ppt/slideMasters/slideMaster14.xml" Id="R0080b5d8ef1a45e8" /><Relationship Type="http://schemas.openxmlformats.org/officeDocument/2006/relationships/slide" Target="/ppt/slides/slide414.xml" Id="productsPart6" /><Relationship Type="http://schemas.openxmlformats.org/officeDocument/2006/relationships/slideMaster" Target="/ppt/slideMasters/slideMaster15.xml" Id="Rb4459c87cf5d41ee" /><Relationship Type="http://schemas.openxmlformats.org/officeDocument/2006/relationships/slide" Target="/ppt/slides/slide815.xml" Id="productsPart7" /><Relationship Type="http://schemas.openxmlformats.org/officeDocument/2006/relationships/slideMaster" Target="/ppt/slideMasters/slideMaster16.xml" Id="R4422c31ca93d4ac1" /><Relationship Type="http://schemas.openxmlformats.org/officeDocument/2006/relationships/slide" Target="/ppt/slides/slide516.xml" Id="productsPart8" /><Relationship Type="http://schemas.openxmlformats.org/officeDocument/2006/relationships/slideMaster" Target="/ppt/slideMasters/slideMaster17.xml" Id="Ra4eb3b30918a43b6" /><Relationship Type="http://schemas.openxmlformats.org/officeDocument/2006/relationships/slide" Target="/ppt/slides/slide617.xml" Id="productsPart9" /><Relationship Type="http://schemas.openxmlformats.org/officeDocument/2006/relationships/slideMaster" Target="/ppt/slideMasters/slideMaster18.xml" Id="Rda4ce4a999a34e7e"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fontAlgn="auto">
              <a:spcBef>
                <a:spcPts val="0"/>
              </a:spcBef>
              <a:spcAft>
                <a:spcPts val="0"/>
              </a:spcAft>
              <a:defRPr sz="1200">
                <a:latin typeface="+mn-lt"/>
                <a:cs typeface="+mn-cs"/>
              </a:defRPr>
            </a:lvl1pPr>
          </a:lstStyle>
          <a:p>
            <a:pPr>
              <a:defRPr/>
            </a:pPr>
            <a:endParaRPr lang="en-US"/>
          </a:p>
        </p:txBody>
      </p:sp>
      <p:sp>
        <p:nvSpPr>
          <p:cNvPr id="3" name="Date Placeholder 2"/>
          <p:cNvSpPr>
            <a:spLocks noGrp="1"/>
          </p:cNvSpPr>
          <p:nvPr>
            <p:ph type="dt" idx="1"/>
          </p:nvPr>
        </p:nvSpPr>
        <p:spPr>
          <a:xfrm>
            <a:off x="3970938" y="0"/>
            <a:ext cx="3037840" cy="464820"/>
          </a:xfrm>
          <a:prstGeom prst="rect">
            <a:avLst/>
          </a:prstGeom>
        </p:spPr>
        <p:txBody>
          <a:bodyPr vert="horz" lIns="93177" tIns="46589" rIns="93177" bIns="46589" rtlCol="0"/>
          <a:lstStyle>
            <a:lvl1pPr algn="r" fontAlgn="auto">
              <a:spcBef>
                <a:spcPts val="0"/>
              </a:spcBef>
              <a:spcAft>
                <a:spcPts val="0"/>
              </a:spcAft>
              <a:defRPr sz="1200">
                <a:latin typeface="+mn-lt"/>
                <a:cs typeface="+mn-cs"/>
              </a:defRPr>
            </a:lvl1pPr>
          </a:lstStyle>
          <a:p>
            <a:pPr>
              <a:defRPr/>
            </a:pPr>
            <a:fld id="{0795D03D-D87D-4EDD-85AC-BA2AF8436116}" type="datetimeFigureOut">
              <a:rPr lang="en-US"/>
              <a:pPr>
                <a:defRPr/>
              </a:pPr>
              <a:t>1/25/2018</a:t>
            </a:fld>
            <a:endParaRPr lang="en-US" dirty="0"/>
          </a:p>
        </p:txBody>
      </p:sp>
      <p:sp>
        <p:nvSpPr>
          <p:cNvPr id="4" name="Slide Image Placeholder 3"/>
          <p:cNvSpPr>
            <a:spLocks noGrp="1" noRot="1" noChangeAspect="1"/>
          </p:cNvSpPr>
          <p:nvPr>
            <p:ph type="sldImg" idx="2"/>
          </p:nvPr>
        </p:nvSpPr>
        <p:spPr>
          <a:xfrm>
            <a:off x="1181100" y="696913"/>
            <a:ext cx="4648200" cy="3486150"/>
          </a:xfrm>
          <a:prstGeom prst="rect">
            <a:avLst/>
          </a:prstGeom>
          <a:noFill/>
          <a:ln w="12700">
            <a:solidFill>
              <a:prstClr val="black"/>
            </a:solidFill>
          </a:ln>
        </p:spPr>
        <p:txBody>
          <a:bodyPr vert="horz" lIns="93177" tIns="46589" rIns="93177" bIns="46589" rtlCol="0" anchor="ctr"/>
          <a:lstStyle/>
          <a:p>
            <a:pPr lvl="0"/>
            <a:endParaRPr lang="en-US" noProof="0" dirty="0"/>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3177" tIns="46589" rIns="93177" bIns="46589"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829967"/>
            <a:ext cx="3037840" cy="464820"/>
          </a:xfrm>
          <a:prstGeom prst="rect">
            <a:avLst/>
          </a:prstGeom>
        </p:spPr>
        <p:txBody>
          <a:bodyPr vert="horz" lIns="93177" tIns="46589" rIns="93177" bIns="46589" rtlCol="0" anchor="b"/>
          <a:lstStyle>
            <a:lvl1pPr algn="l" fontAlgn="auto">
              <a:spcBef>
                <a:spcPts val="0"/>
              </a:spcBef>
              <a:spcAft>
                <a:spcPts val="0"/>
              </a:spcAft>
              <a:defRPr sz="1200">
                <a:latin typeface="+mn-lt"/>
                <a:cs typeface="+mn-cs"/>
              </a:defRPr>
            </a:lvl1pPr>
          </a:lstStyle>
          <a:p>
            <a:pPr>
              <a:defRPr/>
            </a:pPr>
            <a:endParaRPr lang="en-US"/>
          </a:p>
        </p:txBody>
      </p:sp>
      <p:sp>
        <p:nvSpPr>
          <p:cNvPr id="7" name="Slide Number Placeholder 6"/>
          <p:cNvSpPr>
            <a:spLocks noGrp="1"/>
          </p:cNvSpPr>
          <p:nvPr>
            <p:ph type="sldNum" sz="quarter" idx="5"/>
          </p:nvPr>
        </p:nvSpPr>
        <p:spPr>
          <a:xfrm>
            <a:off x="3970938" y="8829967"/>
            <a:ext cx="3037840" cy="464820"/>
          </a:xfrm>
          <a:prstGeom prst="rect">
            <a:avLst/>
          </a:prstGeom>
        </p:spPr>
        <p:txBody>
          <a:bodyPr vert="horz" lIns="93177" tIns="46589" rIns="93177" bIns="46589" rtlCol="0" anchor="b"/>
          <a:lstStyle>
            <a:lvl1pPr algn="r" fontAlgn="auto">
              <a:spcBef>
                <a:spcPts val="0"/>
              </a:spcBef>
              <a:spcAft>
                <a:spcPts val="0"/>
              </a:spcAft>
              <a:defRPr sz="1200">
                <a:latin typeface="+mn-lt"/>
                <a:cs typeface="+mn-cs"/>
              </a:defRPr>
            </a:lvl1pPr>
          </a:lstStyle>
          <a:p>
            <a:pPr>
              <a:defRPr/>
            </a:pPr>
            <a:fld id="{6B733411-1255-4B81-93F0-91598D3BAEF9}" type="slidenum">
              <a:rPr lang="en-US"/>
              <a:pPr>
                <a:defRPr/>
              </a:pPr>
              <a:t>‹#›</a:t>
            </a:fld>
            <a:endParaRPr lang="en-US" dirty="0"/>
          </a:p>
        </p:txBody>
      </p:sp>
    </p:spTree>
    <p:extLst>
      <p:ext uri="{BB962C8B-B14F-4D97-AF65-F5344CB8AC3E}">
        <p14:creationId xmlns:p14="http://schemas.microsoft.com/office/powerpoint/2010/main" val="3294009672"/>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171208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spcBef>
                <a:spcPts val="1000"/>
              </a:spcBef>
              <a:spcAft>
                <a:spcPts val="0"/>
              </a:spcAft>
              <a:buFont typeface="Arial" panose="020B0604020202020204" pitchFamily="34" charset="0"/>
              <a:buChar char="•"/>
            </a:pPr>
            <a:r>
              <a:rPr lang="en-US" altLang="en-US" sz="1000" i="1" dirty="0"/>
              <a:t>Establish expectation for ongoing communication.</a:t>
            </a:r>
          </a:p>
          <a:p>
            <a:pPr marL="171450" indent="-171450">
              <a:spcBef>
                <a:spcPts val="1000"/>
              </a:spcBef>
              <a:spcAft>
                <a:spcPts val="0"/>
              </a:spcAft>
              <a:buFont typeface="Arial" panose="020B0604020202020204" pitchFamily="34" charset="0"/>
              <a:buChar char="•"/>
            </a:pPr>
            <a:r>
              <a:rPr lang="en-US" altLang="en-US" sz="1000" dirty="0"/>
              <a:t>Some of the students who attend your</a:t>
            </a:r>
            <a:r>
              <a:rPr lang="en-US" altLang="en-US" sz="1000" baseline="0" dirty="0"/>
              <a:t> school attend Huntington</a:t>
            </a:r>
            <a:r>
              <a:rPr lang="en-US" altLang="en-US" sz="1000" dirty="0"/>
              <a:t>, and I would like to be sure to share information about their</a:t>
            </a:r>
            <a:r>
              <a:rPr lang="en-US" altLang="en-US" sz="1000" baseline="0" dirty="0"/>
              <a:t> progress </a:t>
            </a:r>
            <a:r>
              <a:rPr lang="en-US" altLang="en-US" sz="1000" dirty="0"/>
              <a:t>with you at our next meeting. </a:t>
            </a:r>
          </a:p>
          <a:p>
            <a:pPr marL="171450" indent="-171450">
              <a:spcBef>
                <a:spcPts val="1000"/>
              </a:spcBef>
              <a:spcAft>
                <a:spcPts val="0"/>
              </a:spcAft>
              <a:buFont typeface="Arial" panose="020B0604020202020204" pitchFamily="34" charset="0"/>
              <a:buChar char="•"/>
            </a:pPr>
            <a:r>
              <a:rPr lang="en-US" altLang="en-US" sz="1000" dirty="0"/>
              <a:t>I look forward to working with you.</a:t>
            </a:r>
          </a:p>
          <a:p>
            <a:pPr marL="171450" indent="-171450">
              <a:spcBef>
                <a:spcPts val="1000"/>
              </a:spcBef>
              <a:spcAft>
                <a:spcPts val="0"/>
              </a:spcAft>
              <a:buFont typeface="Arial" panose="020B0604020202020204" pitchFamily="34" charset="0"/>
              <a:buChar char="•"/>
            </a:pPr>
            <a:r>
              <a:rPr lang="en-US" altLang="en-US" sz="1000" dirty="0"/>
              <a:t>Thank you for you time. It has been a pleasure meeting with you.</a:t>
            </a:r>
          </a:p>
          <a:p>
            <a:pPr marL="171450" indent="-171450">
              <a:spcBef>
                <a:spcPts val="1000"/>
              </a:spcBef>
              <a:spcAft>
                <a:spcPts val="0"/>
              </a:spcAft>
              <a:buFont typeface="Arial" panose="020B0604020202020204" pitchFamily="34" charset="0"/>
              <a:buChar char="•"/>
            </a:pPr>
            <a:r>
              <a:rPr lang="en-US" altLang="en-US" sz="1000" i="1" dirty="0"/>
              <a:t>Shake hands and exit the room.</a:t>
            </a:r>
          </a:p>
        </p:txBody>
      </p:sp>
      <p:sp>
        <p:nvSpPr>
          <p:cNvPr id="4" name="Slide Number Placeholder 3"/>
          <p:cNvSpPr>
            <a:spLocks noGrp="1"/>
          </p:cNvSpPr>
          <p:nvPr>
            <p:ph type="sldNum" sz="quarter" idx="10"/>
          </p:nvPr>
        </p:nvSpPr>
        <p:spPr/>
        <p:txBody>
          <a:bodyPr/>
          <a:lstStyle/>
          <a:p>
            <a:pPr>
              <a:defRPr/>
            </a:pPr>
            <a:fld id="{6B733411-1255-4B81-93F0-91598D3BAEF9}" type="slidenum">
              <a:rPr lang="en-US" smtClean="0"/>
              <a:pPr>
                <a:defRPr/>
              </a:pPr>
              <a:t>10</a:t>
            </a:fld>
            <a:endParaRPr lang="en-US" dirty="0"/>
          </a:p>
        </p:txBody>
      </p:sp>
    </p:spTree>
    <p:extLst>
      <p:ext uri="{BB962C8B-B14F-4D97-AF65-F5344CB8AC3E}">
        <p14:creationId xmlns:p14="http://schemas.microsoft.com/office/powerpoint/2010/main" val="26791349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spcBef>
                <a:spcPts val="1000"/>
              </a:spcBef>
              <a:spcAft>
                <a:spcPts val="625"/>
              </a:spcAft>
              <a:buFont typeface="Arial" panose="020B0604020202020204" pitchFamily="34" charset="0"/>
              <a:buChar char="•"/>
            </a:pPr>
            <a:r>
              <a:rPr lang="en-US" altLang="en-US" sz="1000" dirty="0"/>
              <a:t>Hello, [administrator’s name]. My name is [name] and I am the [position] at the Huntington Learning Center in [location]. Thank you for taking time out of your busy day to speak with me about our Academic</a:t>
            </a:r>
            <a:r>
              <a:rPr lang="en-US" altLang="en-US" sz="1000" baseline="0" dirty="0"/>
              <a:t> Skills </a:t>
            </a:r>
            <a:r>
              <a:rPr lang="en-US" altLang="en-US" sz="1000" dirty="0"/>
              <a:t>services.</a:t>
            </a:r>
          </a:p>
          <a:p>
            <a:pPr marL="171450" indent="-171450">
              <a:spcBef>
                <a:spcPts val="1000"/>
              </a:spcBef>
              <a:spcAft>
                <a:spcPts val="625"/>
              </a:spcAft>
              <a:buFont typeface="Arial" panose="020B0604020202020204" pitchFamily="34" charset="0"/>
              <a:buChar char="•"/>
            </a:pPr>
            <a:r>
              <a:rPr lang="en-US" altLang="en-US" sz="1000" dirty="0"/>
              <a:t>We work with students in many schools, helping them to improve their academic skills.</a:t>
            </a:r>
            <a:r>
              <a:rPr lang="en-US" altLang="en-US" sz="1000" baseline="0" dirty="0"/>
              <a:t> </a:t>
            </a:r>
            <a:r>
              <a:rPr lang="en-US" altLang="en-US" sz="1000" dirty="0"/>
              <a:t>We have had many students from your school who have come to us in the past.</a:t>
            </a:r>
          </a:p>
          <a:p>
            <a:pPr marL="171450" indent="-171450">
              <a:spcBef>
                <a:spcPts val="1000"/>
              </a:spcBef>
              <a:spcAft>
                <a:spcPts val="625"/>
              </a:spcAft>
              <a:buFont typeface="Arial" panose="020B0604020202020204" pitchFamily="34" charset="0"/>
              <a:buChar char="•"/>
            </a:pPr>
            <a:r>
              <a:rPr lang="en-US" altLang="en-US" sz="1000" b="1" i="1" dirty="0"/>
              <a:t>Note: Disclose information for students ONLY if you have signed consent from the parents. </a:t>
            </a:r>
            <a:endParaRPr lang="en-US" altLang="en-US" sz="1000" dirty="0"/>
          </a:p>
          <a:p>
            <a:pPr marL="171450" lvl="0" indent="-171450">
              <a:spcBef>
                <a:spcPts val="1000"/>
              </a:spcBef>
              <a:buFont typeface="Arial" panose="020B0604020202020204" pitchFamily="34" charset="0"/>
              <a:buChar char="•"/>
            </a:pPr>
            <a:r>
              <a:rPr lang="en-US" altLang="en-US" sz="1000" dirty="0"/>
              <a:t>What do you know about Huntington Learning Center?</a:t>
            </a:r>
          </a:p>
          <a:p>
            <a:pPr marL="171450" lvl="0" indent="-171450">
              <a:spcBef>
                <a:spcPts val="1000"/>
              </a:spcBef>
              <a:buFont typeface="Arial" panose="020B0604020202020204" pitchFamily="34" charset="0"/>
              <a:buChar char="•"/>
            </a:pPr>
            <a:r>
              <a:rPr lang="en-US" altLang="en-US" sz="1000" dirty="0"/>
              <a:t>Let me share with you a little about Huntington’s history.</a:t>
            </a:r>
          </a:p>
          <a:p>
            <a:pPr>
              <a:spcBef>
                <a:spcPts val="1000"/>
              </a:spcBef>
              <a:spcAft>
                <a:spcPts val="625"/>
              </a:spcAft>
            </a:pPr>
            <a:r>
              <a:rPr lang="en-US" altLang="en-US" sz="1000" dirty="0"/>
              <a:t>NEXT SLIDE</a:t>
            </a:r>
            <a:endParaRPr lang="en-US" altLang="en-US" sz="1050" dirty="0"/>
          </a:p>
        </p:txBody>
      </p:sp>
      <p:sp>
        <p:nvSpPr>
          <p:cNvPr id="4" name="Slide Number Placeholder 3"/>
          <p:cNvSpPr>
            <a:spLocks noGrp="1"/>
          </p:cNvSpPr>
          <p:nvPr>
            <p:ph type="sldNum" sz="quarter" idx="10"/>
          </p:nvPr>
        </p:nvSpPr>
        <p:spPr/>
        <p:txBody>
          <a:bodyPr/>
          <a:lstStyle/>
          <a:p>
            <a:pPr>
              <a:defRPr/>
            </a:pPr>
            <a:fld id="{6B733411-1255-4B81-93F0-91598D3BAEF9}" type="slidenum">
              <a:rPr lang="en-US" smtClean="0"/>
              <a:pPr>
                <a:defRPr/>
              </a:pPr>
              <a:t>11</a:t>
            </a:fld>
            <a:endParaRPr lang="en-US" dirty="0"/>
          </a:p>
        </p:txBody>
      </p:sp>
    </p:spTree>
    <p:extLst>
      <p:ext uri="{BB962C8B-B14F-4D97-AF65-F5344CB8AC3E}">
        <p14:creationId xmlns:p14="http://schemas.microsoft.com/office/powerpoint/2010/main" val="9627845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spcBef>
                <a:spcPts val="1000"/>
              </a:spcBef>
              <a:spcAft>
                <a:spcPts val="650"/>
              </a:spcAft>
              <a:buFont typeface="Arial" panose="020B0604020202020204" pitchFamily="34" charset="0"/>
              <a:buChar char="•"/>
            </a:pPr>
            <a:r>
              <a:rPr lang="en-US" altLang="en-US" sz="1000" dirty="0"/>
              <a:t>Let me tell you about Huntington so you have a clear understanding of what we do and leave you some information that you can share with others.</a:t>
            </a:r>
          </a:p>
          <a:p>
            <a:pPr marL="171450" indent="-171450">
              <a:spcBef>
                <a:spcPts val="1000"/>
              </a:spcBef>
              <a:spcAft>
                <a:spcPts val="650"/>
              </a:spcAft>
              <a:buFont typeface="Arial" panose="020B0604020202020204" pitchFamily="34" charset="0"/>
              <a:buChar char="•"/>
            </a:pPr>
            <a:r>
              <a:rPr lang="en-US" altLang="en-US" sz="1000" dirty="0"/>
              <a:t>Huntington Learning Center is one of the oldest providers of supplemental education services in the country. We work with Kindergartners through adults in study skills, reading, math, phonics, writing, and related areas. </a:t>
            </a:r>
          </a:p>
          <a:p>
            <a:pPr marL="171450" indent="-171450">
              <a:spcBef>
                <a:spcPts val="1000"/>
              </a:spcBef>
              <a:spcAft>
                <a:spcPts val="650"/>
              </a:spcAft>
              <a:buFont typeface="Arial" panose="020B0604020202020204" pitchFamily="34" charset="0"/>
              <a:buChar char="•"/>
            </a:pPr>
            <a:r>
              <a:rPr lang="en-US" altLang="en-US" sz="1000" dirty="0"/>
              <a:t>We have been in the tutoring business since 1977.</a:t>
            </a:r>
          </a:p>
          <a:p>
            <a:pPr marL="171450" indent="-171450">
              <a:spcBef>
                <a:spcPts val="1000"/>
              </a:spcBef>
              <a:spcAft>
                <a:spcPts val="650"/>
              </a:spcAft>
              <a:buFont typeface="Arial" panose="020B0604020202020204" pitchFamily="34" charset="0"/>
              <a:buChar char="•"/>
            </a:pPr>
            <a:r>
              <a:rPr lang="en-US" altLang="en-US" sz="1000" dirty="0"/>
              <a:t>We use individualized programs to help students in the areas in which they are weak in either a 1:1 setting, or a 4:1 setting.</a:t>
            </a:r>
          </a:p>
          <a:p>
            <a:pPr marL="171450" indent="-171450">
              <a:spcBef>
                <a:spcPts val="1000"/>
              </a:spcBef>
              <a:spcAft>
                <a:spcPts val="650"/>
              </a:spcAft>
              <a:buFont typeface="Arial" panose="020B0604020202020204" pitchFamily="34" charset="0"/>
              <a:buChar char="•"/>
            </a:pPr>
            <a:r>
              <a:rPr lang="en-US" altLang="en-US" sz="1000" dirty="0"/>
              <a:t> Students take an Academic Evaluation to assess their strengths and weakness.</a:t>
            </a:r>
          </a:p>
          <a:p>
            <a:pPr marL="171450" indent="-171450">
              <a:spcBef>
                <a:spcPts val="1000"/>
              </a:spcBef>
              <a:spcAft>
                <a:spcPts val="650"/>
              </a:spcAft>
              <a:buFont typeface="Arial" panose="020B0604020202020204" pitchFamily="34" charset="0"/>
              <a:buChar char="•"/>
            </a:pPr>
            <a:r>
              <a:rPr lang="en-US" altLang="en-US" sz="1000" dirty="0"/>
              <a:t>We use a diagnostic-prescriptive approach with our students, offering them individualized programs and instruction from certified teachers. We meet with parents at the beginning of a student’s program and regularly through their program.</a:t>
            </a:r>
          </a:p>
          <a:p>
            <a:pPr marL="171450" indent="-171450">
              <a:spcBef>
                <a:spcPts val="1000"/>
              </a:spcBef>
              <a:spcAft>
                <a:spcPts val="650"/>
              </a:spcAft>
              <a:buFont typeface="Arial" panose="020B0604020202020204" pitchFamily="34" charset="0"/>
              <a:buChar char="•"/>
            </a:pPr>
            <a:r>
              <a:rPr lang="en-US" altLang="en-US" sz="1000" dirty="0"/>
              <a:t>Let me share with you some of the services we offer.</a:t>
            </a:r>
          </a:p>
          <a:p>
            <a:pPr>
              <a:spcBef>
                <a:spcPts val="1000"/>
              </a:spcBef>
            </a:pPr>
            <a:r>
              <a:rPr lang="en-US" altLang="en-US" sz="1000" dirty="0"/>
              <a:t>NEXT SLIDE</a:t>
            </a:r>
            <a:endParaRPr lang="en-US" altLang="en-US" sz="1050" dirty="0"/>
          </a:p>
        </p:txBody>
      </p:sp>
      <p:sp>
        <p:nvSpPr>
          <p:cNvPr id="4" name="Slide Number Placeholder 3"/>
          <p:cNvSpPr>
            <a:spLocks noGrp="1"/>
          </p:cNvSpPr>
          <p:nvPr>
            <p:ph type="sldNum" sz="quarter" idx="10"/>
          </p:nvPr>
        </p:nvSpPr>
        <p:spPr/>
        <p:txBody>
          <a:bodyPr/>
          <a:lstStyle/>
          <a:p>
            <a:pPr>
              <a:defRPr/>
            </a:pPr>
            <a:fld id="{6B733411-1255-4B81-93F0-91598D3BAEF9}" type="slidenum">
              <a:rPr lang="en-US" smtClean="0"/>
              <a:pPr>
                <a:defRPr/>
              </a:pPr>
              <a:t>12</a:t>
            </a:fld>
            <a:endParaRPr lang="en-US" dirty="0"/>
          </a:p>
        </p:txBody>
      </p:sp>
    </p:spTree>
    <p:extLst>
      <p:ext uri="{BB962C8B-B14F-4D97-AF65-F5344CB8AC3E}">
        <p14:creationId xmlns:p14="http://schemas.microsoft.com/office/powerpoint/2010/main" val="16220186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1040" y="4267200"/>
            <a:ext cx="5608320" cy="4183380"/>
          </a:xfrm>
        </p:spPr>
        <p:txBody>
          <a:bodyPr/>
          <a:lstStyle/>
          <a:p>
            <a:pPr marL="173038" lvl="1" indent="-171450">
              <a:spcBef>
                <a:spcPts val="1000"/>
              </a:spcBef>
              <a:buFont typeface="Arial" panose="020B0604020202020204" pitchFamily="34" charset="0"/>
              <a:buChar char="•"/>
            </a:pPr>
            <a:r>
              <a:rPr lang="en-US" altLang="en-US" sz="1000" dirty="0"/>
              <a:t>Our Learning Center service is in-person instruction in either 1-1 or 4-1 student to teacher ratio setting and focuses on: </a:t>
            </a:r>
          </a:p>
          <a:p>
            <a:pPr marL="457200" indent="0">
              <a:spcBef>
                <a:spcPts val="0"/>
              </a:spcBef>
              <a:buFont typeface="Arial" panose="020B0604020202020204" pitchFamily="34" charset="0"/>
              <a:buNone/>
              <a:tabLst>
                <a:tab pos="3657600" algn="l"/>
                <a:tab pos="5943600" algn="l"/>
              </a:tabLst>
              <a:defRPr/>
            </a:pPr>
            <a:r>
              <a:rPr lang="en-US" sz="1000" dirty="0">
                <a:sym typeface="Wingdings"/>
              </a:rPr>
              <a:t> </a:t>
            </a:r>
            <a:r>
              <a:rPr lang="en-US" sz="1000" dirty="0"/>
              <a:t>Reading comprehension</a:t>
            </a:r>
            <a:r>
              <a:rPr lang="en-US" sz="1000" dirty="0">
                <a:sym typeface="Wingdings"/>
              </a:rPr>
              <a:t>      </a:t>
            </a:r>
            <a:r>
              <a:rPr lang="en-US" sz="1000" dirty="0"/>
              <a:t>Study skills</a:t>
            </a:r>
            <a:r>
              <a:rPr lang="en-US" sz="1000" dirty="0">
                <a:sym typeface="Wingdings"/>
              </a:rPr>
              <a:t>      Vocabulary</a:t>
            </a:r>
            <a:r>
              <a:rPr lang="en-US" sz="1000" dirty="0"/>
              <a:t>	</a:t>
            </a:r>
          </a:p>
          <a:p>
            <a:pPr marL="457200" indent="0">
              <a:spcBef>
                <a:spcPts val="0"/>
              </a:spcBef>
              <a:buFont typeface="Arial" panose="020B0604020202020204" pitchFamily="34" charset="0"/>
              <a:buNone/>
              <a:tabLst>
                <a:tab pos="3657600" algn="l"/>
                <a:tab pos="5943600" algn="l"/>
              </a:tabLst>
              <a:defRPr/>
            </a:pPr>
            <a:r>
              <a:rPr lang="en-US" sz="1000" dirty="0">
                <a:sym typeface="Wingdings"/>
              </a:rPr>
              <a:t> </a:t>
            </a:r>
            <a:r>
              <a:rPr lang="en-US" sz="1000" dirty="0"/>
              <a:t>Phonics and sight words    </a:t>
            </a:r>
            <a:r>
              <a:rPr lang="en-US" sz="1000" dirty="0">
                <a:sym typeface="Wingdings"/>
              </a:rPr>
              <a:t>  </a:t>
            </a:r>
            <a:r>
              <a:rPr lang="en-US" sz="1000" dirty="0"/>
              <a:t>Writing           </a:t>
            </a:r>
            <a:r>
              <a:rPr lang="en-US" sz="1000" dirty="0">
                <a:sym typeface="Wingdings"/>
              </a:rPr>
              <a:t> ADHD Support</a:t>
            </a:r>
            <a:r>
              <a:rPr lang="en-US" sz="1000" dirty="0"/>
              <a:t>	</a:t>
            </a:r>
            <a:r>
              <a:rPr lang="en-US" sz="1000" dirty="0">
                <a:sym typeface="Wingdings"/>
              </a:rPr>
              <a:t> </a:t>
            </a:r>
          </a:p>
          <a:p>
            <a:pPr marL="457200" indent="0">
              <a:spcBef>
                <a:spcPts val="0"/>
              </a:spcBef>
              <a:buFont typeface="Arial" panose="020B0604020202020204" pitchFamily="34" charset="0"/>
              <a:buNone/>
              <a:tabLst>
                <a:tab pos="3657600" algn="l"/>
                <a:tab pos="5943600" algn="l"/>
              </a:tabLst>
              <a:defRPr/>
            </a:pPr>
            <a:r>
              <a:rPr lang="en-US" sz="1000" dirty="0">
                <a:sym typeface="Wingdings"/>
              </a:rPr>
              <a:t> </a:t>
            </a:r>
            <a:r>
              <a:rPr lang="en-US" sz="1000" dirty="0"/>
              <a:t>Math concepts and applications </a:t>
            </a:r>
            <a:endParaRPr lang="en-US" altLang="en-US" sz="1000" dirty="0"/>
          </a:p>
          <a:p>
            <a:pPr marL="173038" lvl="1" indent="-171450">
              <a:spcBef>
                <a:spcPts val="1000"/>
              </a:spcBef>
              <a:buFont typeface="Arial" panose="020B0604020202020204" pitchFamily="34" charset="0"/>
              <a:buChar char="•"/>
            </a:pPr>
            <a:r>
              <a:rPr lang="en-US" altLang="en-US" sz="1000" b="0" dirty="0"/>
              <a:t>Our Subject Tutoring</a:t>
            </a:r>
            <a:r>
              <a:rPr lang="en-US" altLang="en-US" sz="1000" b="0" baseline="0" dirty="0"/>
              <a:t> Service</a:t>
            </a:r>
            <a:r>
              <a:rPr lang="en-US" altLang="en-US" sz="1000" b="0" dirty="0"/>
              <a:t> </a:t>
            </a:r>
            <a:r>
              <a:rPr lang="en-US" altLang="en-US" sz="1000" dirty="0"/>
              <a:t>is 1-1 in-person tutoring in math and science subjects, as well as other subjects that we may designate from time to time. This list is a sampling of the subjects that we make available to our students in our center:</a:t>
            </a:r>
          </a:p>
          <a:p>
            <a:pPr marL="457200" indent="0">
              <a:spcBef>
                <a:spcPts val="0"/>
              </a:spcBef>
              <a:buFont typeface="Arial" panose="020B0604020202020204" pitchFamily="34" charset="0"/>
              <a:buNone/>
              <a:tabLst>
                <a:tab pos="2174875" algn="l"/>
                <a:tab pos="3709988" algn="l"/>
              </a:tabLst>
              <a:defRPr/>
            </a:pPr>
            <a:r>
              <a:rPr lang="en-US" sz="1000" dirty="0">
                <a:sym typeface="Wingdings"/>
              </a:rPr>
              <a:t> </a:t>
            </a:r>
            <a:r>
              <a:rPr lang="en-US" sz="1000" dirty="0"/>
              <a:t>Pre-Algebra     </a:t>
            </a:r>
            <a:r>
              <a:rPr lang="en-US" sz="1000" dirty="0">
                <a:sym typeface="Wingdings"/>
              </a:rPr>
              <a:t> </a:t>
            </a:r>
            <a:r>
              <a:rPr lang="en-US" sz="1000" dirty="0"/>
              <a:t>Pre-Calculus	</a:t>
            </a:r>
            <a:r>
              <a:rPr lang="en-US" sz="1000" dirty="0">
                <a:sym typeface="Wingdings"/>
              </a:rPr>
              <a:t> </a:t>
            </a:r>
            <a:r>
              <a:rPr lang="en-US" sz="1000" dirty="0"/>
              <a:t>Earth Science</a:t>
            </a:r>
            <a:r>
              <a:rPr lang="en-US" sz="1000" dirty="0">
                <a:sym typeface="Wingdings"/>
              </a:rPr>
              <a:t>       </a:t>
            </a:r>
            <a:r>
              <a:rPr lang="en-US" sz="1000" dirty="0"/>
              <a:t>Physics</a:t>
            </a:r>
          </a:p>
          <a:p>
            <a:pPr marL="457200" lvl="2" indent="0">
              <a:spcBef>
                <a:spcPts val="0"/>
              </a:spcBef>
              <a:buFont typeface="Arial" panose="020B0604020202020204" pitchFamily="34" charset="0"/>
              <a:buNone/>
              <a:tabLst>
                <a:tab pos="2174875" algn="l"/>
                <a:tab pos="3709988" algn="l"/>
                <a:tab pos="5486400" algn="l"/>
              </a:tabLst>
              <a:defRPr/>
            </a:pPr>
            <a:r>
              <a:rPr lang="en-US" sz="1000" dirty="0">
                <a:sym typeface="Wingdings"/>
              </a:rPr>
              <a:t> </a:t>
            </a:r>
            <a:r>
              <a:rPr lang="en-US" sz="1000" dirty="0"/>
              <a:t>Algebra           </a:t>
            </a:r>
            <a:r>
              <a:rPr lang="en-US" sz="1000" dirty="0">
                <a:sym typeface="Wingdings"/>
              </a:rPr>
              <a:t>  </a:t>
            </a:r>
            <a:r>
              <a:rPr lang="en-US" sz="1000" dirty="0"/>
              <a:t>Calculus	</a:t>
            </a:r>
            <a:r>
              <a:rPr lang="en-US" sz="1000" dirty="0">
                <a:sym typeface="Wingdings"/>
              </a:rPr>
              <a:t> B</a:t>
            </a:r>
            <a:r>
              <a:rPr lang="en-US" sz="1000" dirty="0"/>
              <a:t>iology                 </a:t>
            </a:r>
            <a:r>
              <a:rPr lang="en-US" sz="1000" dirty="0">
                <a:sym typeface="Wingdings"/>
              </a:rPr>
              <a:t> </a:t>
            </a:r>
            <a:r>
              <a:rPr lang="en-US" sz="1000" dirty="0"/>
              <a:t>Chemistry</a:t>
            </a:r>
          </a:p>
          <a:p>
            <a:pPr marL="457200" lvl="2" indent="0">
              <a:spcBef>
                <a:spcPts val="0"/>
              </a:spcBef>
              <a:buFont typeface="Arial" panose="020B0604020202020204" pitchFamily="34" charset="0"/>
              <a:buNone/>
              <a:tabLst>
                <a:tab pos="2174875" algn="l"/>
              </a:tabLst>
              <a:defRPr/>
            </a:pPr>
            <a:r>
              <a:rPr lang="en-US" sz="1000" dirty="0">
                <a:sym typeface="Wingdings"/>
              </a:rPr>
              <a:t> </a:t>
            </a:r>
            <a:r>
              <a:rPr lang="en-US" sz="1000" dirty="0"/>
              <a:t>Geometry      </a:t>
            </a:r>
            <a:r>
              <a:rPr lang="en-US" sz="1000" dirty="0">
                <a:sym typeface="Wingdings"/>
              </a:rPr>
              <a:t>  </a:t>
            </a:r>
            <a:r>
              <a:rPr lang="en-US" sz="1000" dirty="0"/>
              <a:t>Trigonometry		</a:t>
            </a:r>
            <a:endParaRPr lang="en-US" altLang="en-US" sz="1000" b="1" dirty="0"/>
          </a:p>
          <a:p>
            <a:pPr marL="173038" lvl="1" indent="-171450">
              <a:spcBef>
                <a:spcPts val="1000"/>
              </a:spcBef>
              <a:buFont typeface="Arial" panose="020B0604020202020204" pitchFamily="34" charset="0"/>
              <a:buChar char="•"/>
            </a:pPr>
            <a:r>
              <a:rPr lang="en-US" altLang="en-US" sz="1000" b="0" baseline="0" dirty="0"/>
              <a:t>Our </a:t>
            </a:r>
            <a:r>
              <a:rPr lang="en-US" altLang="en-US" sz="1000" b="0" dirty="0"/>
              <a:t>Test Prep Service</a:t>
            </a:r>
            <a:r>
              <a:rPr lang="en-US" altLang="en-US" sz="1000" dirty="0"/>
              <a:t> is 1-1 in-person tutoring to prepare students for state and standardized tests, principally the SAT and ACT., however, we assist students in preparing for a variety of tests including but not limited to these tests:</a:t>
            </a:r>
          </a:p>
          <a:p>
            <a:pPr marL="457200" indent="0">
              <a:spcBef>
                <a:spcPts val="0"/>
              </a:spcBef>
              <a:buFont typeface="Arial" panose="020B0604020202020204" pitchFamily="34" charset="0"/>
              <a:buNone/>
              <a:tabLst>
                <a:tab pos="2233613" algn="l"/>
                <a:tab pos="3709988" algn="l"/>
                <a:tab pos="5368925" algn="l"/>
              </a:tabLst>
              <a:defRPr/>
            </a:pPr>
            <a:r>
              <a:rPr lang="en-US" sz="1000" dirty="0">
                <a:sym typeface="Wingdings"/>
              </a:rPr>
              <a:t> </a:t>
            </a:r>
            <a:r>
              <a:rPr lang="en-US" sz="1000" dirty="0"/>
              <a:t>SAT*	</a:t>
            </a:r>
            <a:r>
              <a:rPr lang="en-US" sz="1000" dirty="0">
                <a:sym typeface="Wingdings"/>
              </a:rPr>
              <a:t>  </a:t>
            </a:r>
            <a:r>
              <a:rPr lang="en-US" sz="1000" dirty="0" err="1"/>
              <a:t>PSAT</a:t>
            </a:r>
            <a:r>
              <a:rPr lang="en-US" sz="1000" dirty="0"/>
              <a:t>/</a:t>
            </a:r>
            <a:r>
              <a:rPr lang="en-US" sz="1000" dirty="0" err="1"/>
              <a:t>NMSQT</a:t>
            </a:r>
            <a:r>
              <a:rPr lang="en-US" sz="1000" dirty="0"/>
              <a:t>*	</a:t>
            </a:r>
            <a:r>
              <a:rPr lang="en-US" sz="1000" dirty="0">
                <a:sym typeface="Wingdings"/>
              </a:rPr>
              <a:t>  </a:t>
            </a:r>
            <a:r>
              <a:rPr lang="en-US" sz="1000" dirty="0"/>
              <a:t>ACT*	</a:t>
            </a:r>
            <a:r>
              <a:rPr lang="en-US" sz="1000" dirty="0">
                <a:sym typeface="Wingdings"/>
              </a:rPr>
              <a:t>   </a:t>
            </a:r>
            <a:r>
              <a:rPr lang="en-US" sz="1000" dirty="0" err="1"/>
              <a:t>SSAT</a:t>
            </a:r>
            <a:r>
              <a:rPr lang="en-US" sz="1000" dirty="0"/>
              <a:t> 	</a:t>
            </a:r>
            <a:r>
              <a:rPr lang="en-US" sz="1000" dirty="0">
                <a:sym typeface="Wingdings"/>
              </a:rPr>
              <a:t> </a:t>
            </a:r>
            <a:r>
              <a:rPr lang="en-US" sz="1000" dirty="0" err="1"/>
              <a:t>ISEE</a:t>
            </a:r>
            <a:r>
              <a:rPr lang="en-US" sz="1000" dirty="0"/>
              <a:t>	</a:t>
            </a:r>
            <a:r>
              <a:rPr lang="en-US" sz="1000" dirty="0">
                <a:sym typeface="Wingdings"/>
              </a:rPr>
              <a:t>  </a:t>
            </a:r>
            <a:r>
              <a:rPr lang="en-US" sz="1000" dirty="0"/>
              <a:t>COOP	</a:t>
            </a:r>
            <a:r>
              <a:rPr lang="en-US" sz="1000" dirty="0">
                <a:sym typeface="Wingdings"/>
              </a:rPr>
              <a:t>  </a:t>
            </a:r>
            <a:r>
              <a:rPr lang="en-US" sz="1000" dirty="0"/>
              <a:t>GED	</a:t>
            </a:r>
            <a:r>
              <a:rPr lang="en-US" sz="1000" dirty="0">
                <a:sym typeface="Wingdings"/>
              </a:rPr>
              <a:t>   </a:t>
            </a:r>
            <a:r>
              <a:rPr lang="en-US" sz="1000" dirty="0" err="1"/>
              <a:t>TACHS</a:t>
            </a:r>
            <a:r>
              <a:rPr lang="en-US" sz="1000" dirty="0"/>
              <a:t>	</a:t>
            </a:r>
            <a:r>
              <a:rPr lang="en-US" sz="1000" dirty="0">
                <a:sym typeface="Wingdings"/>
              </a:rPr>
              <a:t> </a:t>
            </a:r>
            <a:r>
              <a:rPr lang="en-US" sz="1000" dirty="0"/>
              <a:t>ASVAB	</a:t>
            </a:r>
            <a:r>
              <a:rPr lang="en-US" sz="1000" dirty="0">
                <a:sym typeface="Wingdings"/>
              </a:rPr>
              <a:t>  </a:t>
            </a:r>
            <a:r>
              <a:rPr lang="en-US" sz="1000" dirty="0"/>
              <a:t>Regents	</a:t>
            </a:r>
            <a:r>
              <a:rPr lang="en-US" sz="1000" dirty="0">
                <a:sym typeface="Wingdings"/>
              </a:rPr>
              <a:t>  </a:t>
            </a:r>
            <a:r>
              <a:rPr lang="en-US" sz="1000" dirty="0"/>
              <a:t>State tests	</a:t>
            </a:r>
            <a:r>
              <a:rPr lang="en-US" sz="1000" dirty="0">
                <a:sym typeface="Wingdings"/>
              </a:rPr>
              <a:t> </a:t>
            </a:r>
            <a:r>
              <a:rPr lang="en-US" sz="1000" dirty="0"/>
              <a:t>Advanced Placement</a:t>
            </a:r>
            <a:endParaRPr lang="en-US" altLang="en-US" sz="1000" dirty="0"/>
          </a:p>
          <a:p>
            <a:pPr marL="171450" indent="-171450">
              <a:spcBef>
                <a:spcPts val="1000"/>
              </a:spcBef>
              <a:buFont typeface="Arial" panose="020B0604020202020204" pitchFamily="34" charset="0"/>
              <a:buChar char="•"/>
            </a:pPr>
            <a:r>
              <a:rPr lang="en-US" altLang="en-US" sz="1000" b="1" i="1" dirty="0"/>
              <a:t>Note: Research prior to visiting a school to be aware of which tests are most common in your area</a:t>
            </a:r>
            <a:r>
              <a:rPr lang="en-US" altLang="en-US" sz="1000" b="1" dirty="0"/>
              <a:t>.</a:t>
            </a:r>
          </a:p>
          <a:p>
            <a:pPr marL="171450" indent="-171450">
              <a:spcBef>
                <a:spcPts val="1000"/>
              </a:spcBef>
              <a:buFont typeface="Arial" panose="020B0604020202020204" pitchFamily="34" charset="0"/>
              <a:buChar char="•"/>
            </a:pPr>
            <a:r>
              <a:rPr lang="en-US" altLang="en-US" sz="1000" dirty="0"/>
              <a:t>Our students received individualized instruction based on their specific needs and goals. Let me share with you how we do that. </a:t>
            </a:r>
            <a:br>
              <a:rPr lang="en-US" altLang="en-US" sz="1000" dirty="0"/>
            </a:br>
            <a:r>
              <a:rPr lang="en-US" altLang="en-US" sz="1000" dirty="0"/>
              <a:t>NEXT SLIDE</a:t>
            </a:r>
          </a:p>
        </p:txBody>
      </p:sp>
      <p:sp>
        <p:nvSpPr>
          <p:cNvPr id="4" name="Slide Number Placeholder 3"/>
          <p:cNvSpPr>
            <a:spLocks noGrp="1"/>
          </p:cNvSpPr>
          <p:nvPr>
            <p:ph type="sldNum" sz="quarter" idx="10"/>
          </p:nvPr>
        </p:nvSpPr>
        <p:spPr/>
        <p:txBody>
          <a:bodyPr/>
          <a:lstStyle/>
          <a:p>
            <a:pPr>
              <a:defRPr/>
            </a:pPr>
            <a:fld id="{6B733411-1255-4B81-93F0-91598D3BAEF9}" type="slidenum">
              <a:rPr lang="en-US" smtClean="0"/>
              <a:pPr>
                <a:defRPr/>
              </a:pPr>
              <a:t>13</a:t>
            </a:fld>
            <a:endParaRPr lang="en-US" dirty="0"/>
          </a:p>
        </p:txBody>
      </p:sp>
    </p:spTree>
    <p:extLst>
      <p:ext uri="{BB962C8B-B14F-4D97-AF65-F5344CB8AC3E}">
        <p14:creationId xmlns:p14="http://schemas.microsoft.com/office/powerpoint/2010/main" val="3730745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spcBef>
                <a:spcPts val="1000"/>
              </a:spcBef>
              <a:spcAft>
                <a:spcPts val="0"/>
              </a:spcAft>
              <a:buFont typeface="Arial" panose="020B0604020202020204" pitchFamily="34" charset="0"/>
              <a:buChar char="•"/>
            </a:pPr>
            <a:r>
              <a:rPr lang="en-US" altLang="en-US" sz="1000" dirty="0"/>
              <a:t>The diagnostic-prescriptive approach begins with an academic evaluation. </a:t>
            </a:r>
          </a:p>
          <a:p>
            <a:pPr marL="171450" indent="-171450">
              <a:spcBef>
                <a:spcPts val="1000"/>
              </a:spcBef>
              <a:spcAft>
                <a:spcPts val="0"/>
              </a:spcAft>
              <a:buFont typeface="Arial" panose="020B0604020202020204" pitchFamily="34" charset="0"/>
              <a:buChar char="•"/>
            </a:pPr>
            <a:r>
              <a:rPr lang="en-US" altLang="en-US" sz="1000" dirty="0"/>
              <a:t>Based on the student’s performance as well as conversations with the student and his parents, we develop a detailed, individualized prescription to address his academic goals and needs.  We discuss our observations, evaluation, and prescription in a parent conference.  </a:t>
            </a:r>
          </a:p>
          <a:p>
            <a:pPr marL="171450" indent="-171450">
              <a:spcBef>
                <a:spcPts val="1000"/>
              </a:spcBef>
              <a:spcAft>
                <a:spcPts val="0"/>
              </a:spcAft>
              <a:buFont typeface="Arial" panose="020B0604020202020204" pitchFamily="34" charset="0"/>
              <a:buChar char="•"/>
            </a:pPr>
            <a:r>
              <a:rPr lang="en-US" altLang="en-US" sz="1000" dirty="0"/>
              <a:t>Meeting with you is an invaluable part of a student’s program. Our goal is to help our students perform well in your classroom, and support you as you help to develop your students’ academic skills. </a:t>
            </a:r>
          </a:p>
          <a:p>
            <a:pPr marL="171450" indent="-171450">
              <a:spcBef>
                <a:spcPts val="1000"/>
              </a:spcBef>
              <a:spcAft>
                <a:spcPts val="0"/>
              </a:spcAft>
              <a:buFont typeface="Arial" panose="020B0604020202020204" pitchFamily="34" charset="0"/>
              <a:buChar char="•"/>
            </a:pPr>
            <a:r>
              <a:rPr lang="en-US" altLang="en-US" sz="1000" dirty="0"/>
              <a:t>We have multiple resources to use while instructing, including paper-based curricula supplemented by digital programs.  During each session, we record student results and after each session we adjust curriculum programs and levels based on the student’s performance and needs. </a:t>
            </a:r>
          </a:p>
          <a:p>
            <a:pPr marL="0" indent="0">
              <a:spcBef>
                <a:spcPts val="1000"/>
              </a:spcBef>
              <a:spcAft>
                <a:spcPts val="0"/>
              </a:spcAft>
              <a:buFont typeface="Arial" panose="020B0604020202020204" pitchFamily="34" charset="0"/>
              <a:buNone/>
            </a:pPr>
            <a:r>
              <a:rPr lang="en-US" altLang="en-US" sz="1000" dirty="0"/>
              <a:t>NEXT SLIDE</a:t>
            </a:r>
            <a:endParaRPr lang="en-US" sz="1000" dirty="0"/>
          </a:p>
        </p:txBody>
      </p:sp>
      <p:sp>
        <p:nvSpPr>
          <p:cNvPr id="4" name="Slide Number Placeholder 3"/>
          <p:cNvSpPr>
            <a:spLocks noGrp="1"/>
          </p:cNvSpPr>
          <p:nvPr>
            <p:ph type="sldNum" sz="quarter" idx="10"/>
          </p:nvPr>
        </p:nvSpPr>
        <p:spPr/>
        <p:txBody>
          <a:bodyPr/>
          <a:lstStyle/>
          <a:p>
            <a:pPr>
              <a:defRPr/>
            </a:pPr>
            <a:fld id="{6B733411-1255-4B81-93F0-91598D3BAEF9}" type="slidenum">
              <a:rPr lang="en-US" smtClean="0"/>
              <a:pPr>
                <a:defRPr/>
              </a:pPr>
              <a:t>14</a:t>
            </a:fld>
            <a:endParaRPr lang="en-US" dirty="0"/>
          </a:p>
        </p:txBody>
      </p:sp>
    </p:spTree>
    <p:extLst>
      <p:ext uri="{BB962C8B-B14F-4D97-AF65-F5344CB8AC3E}">
        <p14:creationId xmlns:p14="http://schemas.microsoft.com/office/powerpoint/2010/main" val="37208119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1040" y="4274820"/>
            <a:ext cx="5608320" cy="4183380"/>
          </a:xfrm>
        </p:spPr>
        <p:txBody>
          <a:bodyPr/>
          <a:lstStyle/>
          <a:p>
            <a:pPr marL="171450" indent="-171450">
              <a:spcBef>
                <a:spcPts val="1000"/>
              </a:spcBef>
              <a:spcAft>
                <a:spcPts val="0"/>
              </a:spcAft>
              <a:buFont typeface="Arial" panose="020B0604020202020204" pitchFamily="34" charset="0"/>
              <a:buChar char="•"/>
            </a:pPr>
            <a:r>
              <a:rPr lang="en-US" altLang="en-US" sz="1000" dirty="0"/>
              <a:t>There are many ways that we can assist you and your students to learn more about  what we do at Huntington. We have presentations and materials that can help students build academic skills, and we are eager to get involved in school events whenever we can. </a:t>
            </a:r>
          </a:p>
          <a:p>
            <a:pPr marL="171450" indent="-171450">
              <a:spcBef>
                <a:spcPts val="1000"/>
              </a:spcBef>
              <a:spcAft>
                <a:spcPts val="0"/>
              </a:spcAft>
              <a:buFont typeface="Arial" panose="020B0604020202020204" pitchFamily="34" charset="0"/>
              <a:buChar char="•"/>
            </a:pPr>
            <a:r>
              <a:rPr lang="en-US" altLang="en-US" sz="1000" dirty="0"/>
              <a:t>Let me share with you a little information about some of the things we can do for your school, parents, and students.</a:t>
            </a:r>
          </a:p>
          <a:p>
            <a:pPr marL="171450" indent="-171450">
              <a:spcBef>
                <a:spcPts val="1000"/>
              </a:spcBef>
              <a:spcAft>
                <a:spcPts val="0"/>
              </a:spcAft>
              <a:buFont typeface="Arial" panose="020B0604020202020204" pitchFamily="34" charset="0"/>
              <a:buChar char="•"/>
            </a:pPr>
            <a:r>
              <a:rPr lang="en-US" altLang="en-US" sz="1000" i="1" dirty="0"/>
              <a:t>Review each item listed:</a:t>
            </a:r>
          </a:p>
          <a:p>
            <a:pPr marL="742950" lvl="1" indent="-285750" eaLnBrk="1" fontAlgn="auto" hangingPunct="1">
              <a:spcBef>
                <a:spcPts val="0"/>
              </a:spcBef>
              <a:spcAft>
                <a:spcPts val="0"/>
              </a:spcAft>
              <a:buFont typeface="Arial" panose="020B0604020202020204" pitchFamily="34" charset="0"/>
              <a:buChar char="•"/>
              <a:defRPr/>
            </a:pPr>
            <a:r>
              <a:rPr lang="en-US" altLang="en-US" sz="1000" dirty="0"/>
              <a:t>Presentations – Huntington has several presentations that are designed to give valuable information, tips, and tricks for parents, students, and educators about important topics like the SAT and ACT, study skills and homework help, and support for students with ADHD. </a:t>
            </a:r>
          </a:p>
          <a:p>
            <a:pPr marL="742950" lvl="1" indent="-285750" eaLnBrk="1" fontAlgn="auto" hangingPunct="1">
              <a:spcBef>
                <a:spcPts val="0"/>
              </a:spcBef>
              <a:spcAft>
                <a:spcPts val="0"/>
              </a:spcAft>
              <a:buFont typeface="Arial" panose="020B0604020202020204" pitchFamily="34" charset="0"/>
              <a:buChar char="•"/>
              <a:defRPr/>
            </a:pPr>
            <a:r>
              <a:rPr lang="en-US" altLang="en-US" sz="1000" dirty="0"/>
              <a:t>Group Test Marketing – Huntington offers reduced-fee or free full-length practice tests to student groups in partnership with school teams, clubs, and organizations to give students an opportunity to experience the exam and review the results with our experienced directors. </a:t>
            </a:r>
          </a:p>
          <a:p>
            <a:pPr marL="742950" lvl="1" indent="-285750" eaLnBrk="1" fontAlgn="auto" hangingPunct="1">
              <a:spcBef>
                <a:spcPts val="0"/>
              </a:spcBef>
              <a:spcAft>
                <a:spcPts val="0"/>
              </a:spcAft>
              <a:buFont typeface="Arial" panose="020B0604020202020204" pitchFamily="34" charset="0"/>
              <a:buChar char="•"/>
              <a:defRPr/>
            </a:pPr>
            <a:r>
              <a:rPr lang="en-US" altLang="en-US" sz="1000" dirty="0"/>
              <a:t>Huntington Online Prep – Huntington Online Prep is a program that our Test Prep students use to practice what they learn in the center at home with timed sections of the SAT or ACT and study hall videos to reinforce concepts.</a:t>
            </a:r>
          </a:p>
          <a:p>
            <a:pPr marL="742950" lvl="1" indent="-285750" eaLnBrk="1" fontAlgn="auto" hangingPunct="1">
              <a:spcBef>
                <a:spcPts val="0"/>
              </a:spcBef>
              <a:spcAft>
                <a:spcPts val="0"/>
              </a:spcAft>
              <a:buFont typeface="Arial" panose="020B0604020202020204" pitchFamily="34" charset="0"/>
              <a:buChar char="•"/>
              <a:defRPr/>
            </a:pPr>
            <a:r>
              <a:rPr lang="en-US" altLang="en-US" sz="1000" dirty="0"/>
              <a:t>Sponsor events – Huntington proudly sponsors many events to support the schools that our students attend. </a:t>
            </a:r>
          </a:p>
          <a:p>
            <a:pPr marL="742950" lvl="1" indent="-285750" eaLnBrk="1" fontAlgn="auto" hangingPunct="1">
              <a:spcBef>
                <a:spcPts val="0"/>
              </a:spcBef>
              <a:spcAft>
                <a:spcPts val="0"/>
              </a:spcAft>
              <a:buFont typeface="Arial" panose="020B0604020202020204" pitchFamily="34" charset="0"/>
              <a:buChar char="•"/>
              <a:defRPr/>
            </a:pPr>
            <a:r>
              <a:rPr lang="en-US" altLang="en-US" sz="1000" dirty="0"/>
              <a:t>Tutoring lists – Huntington would be a great addition to your tutoring lists since we can offer services to students of all ages.</a:t>
            </a:r>
          </a:p>
          <a:p>
            <a:pPr marL="742950" lvl="1" indent="-285750" eaLnBrk="1" fontAlgn="auto" hangingPunct="1">
              <a:spcBef>
                <a:spcPts val="0"/>
              </a:spcBef>
              <a:spcAft>
                <a:spcPts val="0"/>
              </a:spcAft>
              <a:buFont typeface="Arial" panose="020B0604020202020204" pitchFamily="34" charset="0"/>
              <a:buChar char="•"/>
              <a:defRPr/>
            </a:pPr>
            <a:r>
              <a:rPr lang="en-US" altLang="en-US" sz="1000" dirty="0"/>
              <a:t>Text 4000 Scholarship – Huntington is offering a great opportunity for college-bound students to win a $4000 scholarship. Here is a flyer with details about how to apply that we’ve provided to other schools to post in student common areas.</a:t>
            </a:r>
          </a:p>
          <a:p>
            <a:pPr marL="742950" lvl="1" indent="-285750" eaLnBrk="1" fontAlgn="auto" hangingPunct="1">
              <a:spcBef>
                <a:spcPts val="0"/>
              </a:spcBef>
              <a:spcAft>
                <a:spcPts val="0"/>
              </a:spcAft>
              <a:buFont typeface="Arial" panose="020B0604020202020204" pitchFamily="34" charset="0"/>
              <a:buChar char="•"/>
              <a:defRPr/>
            </a:pPr>
            <a:r>
              <a:rPr lang="en-US" altLang="en-US" sz="1000" dirty="0"/>
              <a:t>Referral cards – For any students you believe would particularly benefit from our services, here is a referral card that entitles them to a discounted Academic Evaluation.</a:t>
            </a:r>
          </a:p>
          <a:p>
            <a:pPr marL="742950" lvl="1" indent="-285750" eaLnBrk="1" fontAlgn="auto" hangingPunct="1">
              <a:spcBef>
                <a:spcPts val="0"/>
              </a:spcBef>
              <a:spcAft>
                <a:spcPts val="0"/>
              </a:spcAft>
              <a:buFont typeface="Arial" panose="020B0604020202020204" pitchFamily="34" charset="0"/>
              <a:buChar char="•"/>
              <a:defRPr/>
            </a:pPr>
            <a:r>
              <a:rPr lang="en-US" altLang="en-US" sz="1000" dirty="0"/>
              <a:t>Huntington News – Huntington News is a monthly newsletter written by the company’s founder, Ray Huntington, about educational topics for educators and parents. May I please have your email address so that you can begin to receive Huntington News for Educators?</a:t>
            </a:r>
          </a:p>
          <a:p>
            <a:pPr marL="742950" lvl="1" indent="-285750" eaLnBrk="1" fontAlgn="auto" hangingPunct="1">
              <a:spcBef>
                <a:spcPts val="0"/>
              </a:spcBef>
              <a:spcAft>
                <a:spcPts val="0"/>
              </a:spcAft>
              <a:buFont typeface="Arial" panose="020B0604020202020204" pitchFamily="34" charset="0"/>
              <a:buChar char="•"/>
              <a:defRPr/>
            </a:pPr>
            <a:r>
              <a:rPr lang="en-US" altLang="en-US" sz="1000" dirty="0"/>
              <a:t>Center tour – We are happy to offer center tours to anyone who is interested in learning more about our programs. </a:t>
            </a:r>
            <a:endParaRPr lang="en-US" altLang="en-US" sz="1000" i="1" dirty="0"/>
          </a:p>
          <a:p>
            <a:pPr marL="171450" indent="-171450">
              <a:spcBef>
                <a:spcPts val="1000"/>
              </a:spcBef>
              <a:spcAft>
                <a:spcPts val="0"/>
              </a:spcAft>
              <a:buFont typeface="Arial" panose="020B0604020202020204" pitchFamily="34" charset="0"/>
              <a:buChar char="•"/>
            </a:pPr>
            <a:r>
              <a:rPr lang="en-US" altLang="en-US" sz="1000" dirty="0"/>
              <a:t>As you can see, a strong relationship between your school and Huntington can be beneficial to your students.</a:t>
            </a:r>
            <a:br>
              <a:rPr lang="en-US" altLang="en-US" sz="1000" dirty="0"/>
            </a:br>
            <a:r>
              <a:rPr lang="en-US" altLang="en-US" sz="1000" dirty="0"/>
              <a:t>NEXT SLIDE</a:t>
            </a:r>
          </a:p>
        </p:txBody>
      </p:sp>
      <p:sp>
        <p:nvSpPr>
          <p:cNvPr id="4" name="Slide Number Placeholder 3"/>
          <p:cNvSpPr>
            <a:spLocks noGrp="1"/>
          </p:cNvSpPr>
          <p:nvPr>
            <p:ph type="sldNum" sz="quarter" idx="10"/>
          </p:nvPr>
        </p:nvSpPr>
        <p:spPr/>
        <p:txBody>
          <a:bodyPr/>
          <a:lstStyle/>
          <a:p>
            <a:pPr>
              <a:defRPr/>
            </a:pPr>
            <a:fld id="{6B733411-1255-4B81-93F0-91598D3BAEF9}" type="slidenum">
              <a:rPr lang="en-US" smtClean="0"/>
              <a:pPr>
                <a:defRPr/>
              </a:pPr>
              <a:t>15</a:t>
            </a:fld>
            <a:endParaRPr lang="en-US" dirty="0"/>
          </a:p>
        </p:txBody>
      </p:sp>
    </p:spTree>
    <p:extLst>
      <p:ext uri="{BB962C8B-B14F-4D97-AF65-F5344CB8AC3E}">
        <p14:creationId xmlns:p14="http://schemas.microsoft.com/office/powerpoint/2010/main" val="18038396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spcBef>
                <a:spcPts val="1000"/>
              </a:spcBef>
              <a:spcAft>
                <a:spcPts val="0"/>
              </a:spcAft>
              <a:buFont typeface="Arial" panose="020B0604020202020204" pitchFamily="34" charset="0"/>
              <a:buChar char="•"/>
            </a:pPr>
            <a:r>
              <a:rPr lang="en-US" altLang="en-US" sz="1000" i="1" dirty="0"/>
              <a:t>Establish expectation for ongoing communication.</a:t>
            </a:r>
          </a:p>
          <a:p>
            <a:pPr marL="171450" indent="-171450">
              <a:spcBef>
                <a:spcPts val="1000"/>
              </a:spcBef>
              <a:spcAft>
                <a:spcPts val="0"/>
              </a:spcAft>
              <a:buFont typeface="Arial" panose="020B0604020202020204" pitchFamily="34" charset="0"/>
              <a:buChar char="•"/>
            </a:pPr>
            <a:r>
              <a:rPr lang="en-US" altLang="en-US" sz="1000" dirty="0"/>
              <a:t>Some of the students who attend your</a:t>
            </a:r>
            <a:r>
              <a:rPr lang="en-US" altLang="en-US" sz="1000" baseline="0" dirty="0"/>
              <a:t> school attend Huntington</a:t>
            </a:r>
            <a:r>
              <a:rPr lang="en-US" altLang="en-US" sz="1000" dirty="0"/>
              <a:t>, and I would like to be sure to share information about their</a:t>
            </a:r>
            <a:r>
              <a:rPr lang="en-US" altLang="en-US" sz="1000" baseline="0" dirty="0"/>
              <a:t> progress </a:t>
            </a:r>
            <a:r>
              <a:rPr lang="en-US" altLang="en-US" sz="1000" dirty="0"/>
              <a:t>with you at our next meeting. </a:t>
            </a:r>
          </a:p>
          <a:p>
            <a:pPr marL="171450" indent="-171450">
              <a:spcBef>
                <a:spcPts val="1000"/>
              </a:spcBef>
              <a:spcAft>
                <a:spcPts val="0"/>
              </a:spcAft>
              <a:buFont typeface="Arial" panose="020B0604020202020204" pitchFamily="34" charset="0"/>
              <a:buChar char="•"/>
            </a:pPr>
            <a:r>
              <a:rPr lang="en-US" altLang="en-US" sz="1000" dirty="0"/>
              <a:t>I look forward to working with you.</a:t>
            </a:r>
          </a:p>
          <a:p>
            <a:pPr marL="171450" indent="-171450">
              <a:spcBef>
                <a:spcPts val="1000"/>
              </a:spcBef>
              <a:spcAft>
                <a:spcPts val="0"/>
              </a:spcAft>
              <a:buFont typeface="Arial" panose="020B0604020202020204" pitchFamily="34" charset="0"/>
              <a:buChar char="•"/>
            </a:pPr>
            <a:r>
              <a:rPr lang="en-US" altLang="en-US" sz="1000" dirty="0"/>
              <a:t>Thank you for you time. It has been a pleasure meeting with you.</a:t>
            </a:r>
          </a:p>
          <a:p>
            <a:pPr marL="171450" indent="-171450">
              <a:spcBef>
                <a:spcPts val="1000"/>
              </a:spcBef>
              <a:spcAft>
                <a:spcPts val="0"/>
              </a:spcAft>
              <a:buFont typeface="Arial" panose="020B0604020202020204" pitchFamily="34" charset="0"/>
              <a:buChar char="•"/>
            </a:pPr>
            <a:r>
              <a:rPr lang="en-US" altLang="en-US" sz="1000" i="1" dirty="0"/>
              <a:t>Shake hands and exit the room.</a:t>
            </a:r>
          </a:p>
        </p:txBody>
      </p:sp>
      <p:sp>
        <p:nvSpPr>
          <p:cNvPr id="4" name="Slide Number Placeholder 3"/>
          <p:cNvSpPr>
            <a:spLocks noGrp="1"/>
          </p:cNvSpPr>
          <p:nvPr>
            <p:ph type="sldNum" sz="quarter" idx="10"/>
          </p:nvPr>
        </p:nvSpPr>
        <p:spPr/>
        <p:txBody>
          <a:bodyPr/>
          <a:lstStyle/>
          <a:p>
            <a:pPr>
              <a:defRPr/>
            </a:pPr>
            <a:fld id="{6B733411-1255-4B81-93F0-91598D3BAEF9}" type="slidenum">
              <a:rPr lang="en-US" smtClean="0"/>
              <a:pPr>
                <a:defRPr/>
              </a:pPr>
              <a:t>16</a:t>
            </a:fld>
            <a:endParaRPr lang="en-US" dirty="0"/>
          </a:p>
        </p:txBody>
      </p:sp>
    </p:spTree>
    <p:extLst>
      <p:ext uri="{BB962C8B-B14F-4D97-AF65-F5344CB8AC3E}">
        <p14:creationId xmlns:p14="http://schemas.microsoft.com/office/powerpoint/2010/main" val="18444510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pPr>
              <a:defRPr/>
            </a:pPr>
            <a:fld id="{6B733411-1255-4B81-93F0-91598D3BAEF9}" type="slidenum">
              <a:rPr lang="en-US" smtClean="0"/>
              <a:pPr>
                <a:defRPr/>
              </a:pPr>
              <a:t>2</a:t>
            </a:fld>
            <a:endParaRPr lang="en-US" dirty="0"/>
          </a:p>
        </p:txBody>
      </p:sp>
    </p:spTree>
    <p:extLst>
      <p:ext uri="{BB962C8B-B14F-4D97-AF65-F5344CB8AC3E}">
        <p14:creationId xmlns:p14="http://schemas.microsoft.com/office/powerpoint/2010/main" val="40449789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spcBef>
                <a:spcPts val="1000"/>
              </a:spcBef>
              <a:spcAft>
                <a:spcPts val="625"/>
              </a:spcAft>
              <a:buFont typeface="Arial" panose="020B0604020202020204" pitchFamily="34" charset="0"/>
              <a:buChar char="•"/>
            </a:pPr>
            <a:r>
              <a:rPr lang="en-US" altLang="en-US" sz="1000" dirty="0"/>
              <a:t>Hello, [administrator’s name]. My name is [name]and I am the [position] at the Huntington Learning Center in [location]. Thank you for taking time out of your busy day to speak with me about our [SAT/ACT] preparation services.</a:t>
            </a:r>
          </a:p>
          <a:p>
            <a:pPr marL="171450" indent="-171450">
              <a:spcBef>
                <a:spcPts val="1000"/>
              </a:spcBef>
              <a:spcAft>
                <a:spcPts val="625"/>
              </a:spcAft>
              <a:buFont typeface="Arial" panose="020B0604020202020204" pitchFamily="34" charset="0"/>
              <a:buChar char="•"/>
            </a:pPr>
            <a:r>
              <a:rPr lang="en-US" altLang="en-US" sz="1000" dirty="0"/>
              <a:t>We work with students in many schools, helping them to improve their SAT/ACT scores. We have had many students from your school who have come to us in the past.</a:t>
            </a:r>
            <a:endParaRPr lang="en-US" altLang="en-US" sz="1000" b="1" dirty="0"/>
          </a:p>
          <a:p>
            <a:pPr marL="171450" indent="-171450">
              <a:spcBef>
                <a:spcPts val="1000"/>
              </a:spcBef>
              <a:spcAft>
                <a:spcPts val="625"/>
              </a:spcAft>
              <a:buFont typeface="Arial" panose="020B0604020202020204" pitchFamily="34" charset="0"/>
              <a:buChar char="•"/>
            </a:pPr>
            <a:r>
              <a:rPr lang="en-US" altLang="en-US" sz="1000" b="1" i="1" dirty="0"/>
              <a:t>Note: Disclose information for students ONLY if you have signed consent from the parents. </a:t>
            </a:r>
            <a:endParaRPr lang="en-US" altLang="en-US" sz="1000" dirty="0"/>
          </a:p>
          <a:p>
            <a:pPr marL="171450" indent="-171450">
              <a:spcBef>
                <a:spcPts val="1000"/>
              </a:spcBef>
              <a:buFont typeface="Arial" panose="020B0604020202020204" pitchFamily="34" charset="0"/>
              <a:buChar char="•"/>
            </a:pPr>
            <a:r>
              <a:rPr lang="en-US" altLang="en-US" sz="1000" i="1" dirty="0"/>
              <a:t>(Gather information, if this information is not already determined through research.)</a:t>
            </a:r>
            <a:endParaRPr lang="en-US" altLang="en-US" sz="1000" dirty="0"/>
          </a:p>
          <a:p>
            <a:pPr marL="628650" lvl="1" indent="-171450">
              <a:spcBef>
                <a:spcPts val="0"/>
              </a:spcBef>
              <a:buFont typeface="Arial" panose="020B0604020202020204" pitchFamily="34" charset="0"/>
              <a:buChar char="•"/>
            </a:pPr>
            <a:r>
              <a:rPr lang="en-US" altLang="en-US" sz="1000" dirty="0"/>
              <a:t>Can you tell me how your school is doing overall on the SAT? </a:t>
            </a:r>
          </a:p>
          <a:p>
            <a:pPr marL="628650" lvl="1" indent="-171450">
              <a:spcBef>
                <a:spcPts val="0"/>
              </a:spcBef>
              <a:buFont typeface="Arial" panose="020B0604020202020204" pitchFamily="34" charset="0"/>
              <a:buChar char="•"/>
            </a:pPr>
            <a:r>
              <a:rPr lang="en-US" altLang="en-US" sz="1000" dirty="0"/>
              <a:t>Do you offer SAT preparation as a part of the school’s services to students? </a:t>
            </a:r>
          </a:p>
          <a:p>
            <a:pPr marL="628650" lvl="1" indent="-171450">
              <a:spcBef>
                <a:spcPts val="0"/>
              </a:spcBef>
              <a:buFont typeface="Arial" panose="020B0604020202020204" pitchFamily="34" charset="0"/>
              <a:buChar char="•"/>
            </a:pPr>
            <a:r>
              <a:rPr lang="en-US" altLang="en-US" sz="1000" dirty="0"/>
              <a:t>What types of services does the school offer to assist students in preparing for college? </a:t>
            </a:r>
          </a:p>
          <a:p>
            <a:pPr marL="628650" lvl="1" indent="-171450">
              <a:spcBef>
                <a:spcPts val="0"/>
              </a:spcBef>
              <a:buFont typeface="Arial" panose="020B0604020202020204" pitchFamily="34" charset="0"/>
              <a:buChar char="•"/>
            </a:pPr>
            <a:r>
              <a:rPr lang="en-US" altLang="en-US" sz="1000" dirty="0"/>
              <a:t>What do you know about Huntington Learning Center?</a:t>
            </a:r>
          </a:p>
          <a:p>
            <a:pPr>
              <a:spcBef>
                <a:spcPts val="1000"/>
              </a:spcBef>
              <a:spcAft>
                <a:spcPts val="625"/>
              </a:spcAft>
            </a:pPr>
            <a:r>
              <a:rPr lang="en-US" altLang="en-US" sz="1000" dirty="0"/>
              <a:t>NEXT SLIDE</a:t>
            </a:r>
          </a:p>
          <a:p>
            <a:endParaRPr lang="en-US" dirty="0"/>
          </a:p>
        </p:txBody>
      </p:sp>
      <p:sp>
        <p:nvSpPr>
          <p:cNvPr id="4" name="Slide Number Placeholder 3"/>
          <p:cNvSpPr>
            <a:spLocks noGrp="1"/>
          </p:cNvSpPr>
          <p:nvPr>
            <p:ph type="sldNum" sz="quarter" idx="10"/>
          </p:nvPr>
        </p:nvSpPr>
        <p:spPr/>
        <p:txBody>
          <a:bodyPr/>
          <a:lstStyle/>
          <a:p>
            <a:pPr>
              <a:defRPr/>
            </a:pPr>
            <a:fld id="{6B733411-1255-4B81-93F0-91598D3BAEF9}" type="slidenum">
              <a:rPr lang="en-US" smtClean="0"/>
              <a:pPr>
                <a:defRPr/>
              </a:pPr>
              <a:t>3</a:t>
            </a:fld>
            <a:endParaRPr lang="en-US" dirty="0"/>
          </a:p>
        </p:txBody>
      </p:sp>
    </p:spTree>
    <p:extLst>
      <p:ext uri="{BB962C8B-B14F-4D97-AF65-F5344CB8AC3E}">
        <p14:creationId xmlns:p14="http://schemas.microsoft.com/office/powerpoint/2010/main" val="35701529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spcBef>
                <a:spcPts val="1000"/>
              </a:spcBef>
              <a:buFont typeface="Arial" panose="020B0604020202020204" pitchFamily="34" charset="0"/>
              <a:buChar char="•"/>
            </a:pPr>
            <a:r>
              <a:rPr lang="en-US" altLang="en-US" sz="1000" i="1" dirty="0"/>
              <a:t>If applicable: </a:t>
            </a:r>
            <a:r>
              <a:rPr lang="en-US" altLang="en-US" sz="1000" dirty="0"/>
              <a:t>I know that your school offers [school-specific programs] to its students in order to help them prepare for the [ACT or SAT]. </a:t>
            </a:r>
          </a:p>
          <a:p>
            <a:pPr marL="171450" indent="-171450">
              <a:spcBef>
                <a:spcPts val="1000"/>
              </a:spcBef>
              <a:buFont typeface="Arial" panose="020B0604020202020204" pitchFamily="34" charset="0"/>
              <a:buChar char="•"/>
            </a:pPr>
            <a:r>
              <a:rPr lang="en-US" altLang="en-US" sz="1000" dirty="0"/>
              <a:t>I would like to tell you about Huntington so you have a clear understanding of our role in [ACT or SAT] preparation and academic development in general. </a:t>
            </a:r>
          </a:p>
          <a:p>
            <a:pPr marL="171450" indent="-171450">
              <a:spcBef>
                <a:spcPts val="1000"/>
              </a:spcBef>
              <a:buFont typeface="Arial" panose="020B0604020202020204" pitchFamily="34" charset="0"/>
              <a:buChar char="•"/>
            </a:pPr>
            <a:r>
              <a:rPr lang="en-US" altLang="en-US" sz="1000" dirty="0"/>
              <a:t>Huntington Learning Center is one of the oldest providers of supplemental education services in the country. We have special strategies and skill‐building techniques for every section of the SAT. We teach students how to write effective essays. Our students gain the advantage of a complete knowledge base and a simple, systematic approach to every question type. </a:t>
            </a:r>
          </a:p>
          <a:p>
            <a:pPr marL="171450" indent="-171450">
              <a:spcBef>
                <a:spcPts val="1000"/>
              </a:spcBef>
              <a:buFont typeface="Arial" panose="020B0604020202020204" pitchFamily="34" charset="0"/>
              <a:buChar char="•"/>
            </a:pPr>
            <a:r>
              <a:rPr lang="en-US" altLang="en-US" sz="1000" dirty="0"/>
              <a:t>Huntington works with SAT students on an individual basis, by providing 1:1 exam prep tutoring in our center. Our certified teachers adapt to their student’s learning style, thus optimizing the results. We are experts in individualizing programs based on our decades of experience in hundreds of centers across the country. </a:t>
            </a:r>
          </a:p>
          <a:p>
            <a:pPr marL="171450" indent="-171450">
              <a:spcBef>
                <a:spcPts val="1000"/>
              </a:spcBef>
              <a:buFont typeface="Arial" panose="020B0604020202020204" pitchFamily="34" charset="0"/>
              <a:buChar char="•"/>
            </a:pPr>
            <a:r>
              <a:rPr lang="en-US" altLang="en-US" sz="1000" dirty="0"/>
              <a:t>We meet regularly with our students and parents, as well as school counselors such as yourself to make everyone aware of a student’s progress in the program. </a:t>
            </a:r>
            <a:endParaRPr lang="en-US" altLang="en-US" sz="1000" i="1" dirty="0"/>
          </a:p>
          <a:p>
            <a:pPr marL="171450" indent="-171450">
              <a:spcBef>
                <a:spcPts val="1000"/>
              </a:spcBef>
              <a:spcAft>
                <a:spcPts val="0"/>
              </a:spcAft>
              <a:buFont typeface="Arial" panose="020B0604020202020204" pitchFamily="34" charset="0"/>
              <a:buChar char="•"/>
            </a:pPr>
            <a:r>
              <a:rPr lang="en-US" altLang="en-US" sz="1000" i="1" dirty="0"/>
              <a:t>Include the following in your discussion: </a:t>
            </a:r>
          </a:p>
          <a:p>
            <a:pPr marL="800100" lvl="1" indent="-342900" eaLnBrk="1" hangingPunct="1">
              <a:spcBef>
                <a:spcPts val="0"/>
              </a:spcBef>
              <a:buFontTx/>
              <a:buChar char="•"/>
            </a:pPr>
            <a:r>
              <a:rPr lang="en-US" altLang="en-US" sz="1000" i="0" dirty="0"/>
              <a:t>We work with K – 12 students and adults.</a:t>
            </a:r>
          </a:p>
          <a:p>
            <a:pPr marL="800100" lvl="1" indent="-342900" eaLnBrk="1" hangingPunct="1">
              <a:spcBef>
                <a:spcPts val="0"/>
              </a:spcBef>
              <a:buFontTx/>
              <a:buChar char="•"/>
            </a:pPr>
            <a:r>
              <a:rPr lang="en-US" altLang="en-US" sz="1000" i="0" dirty="0"/>
              <a:t>All of our tutors hold bachelor</a:t>
            </a:r>
            <a:r>
              <a:rPr lang="en-US" altLang="en-US" sz="1000" i="0" baseline="0" dirty="0"/>
              <a:t> degrees or higher.</a:t>
            </a:r>
            <a:endParaRPr lang="en-US" altLang="en-US" sz="1000" i="0" dirty="0"/>
          </a:p>
          <a:p>
            <a:pPr marL="800100" lvl="1" indent="-342900" eaLnBrk="1" hangingPunct="1">
              <a:spcBef>
                <a:spcPts val="0"/>
              </a:spcBef>
              <a:buFontTx/>
              <a:buChar char="•"/>
            </a:pPr>
            <a:r>
              <a:rPr lang="en-US" altLang="en-US" sz="1000" i="0" dirty="0"/>
              <a:t>Our Centers are accredited by Middle States Association and WASC.</a:t>
            </a:r>
          </a:p>
          <a:p>
            <a:pPr marL="800100" lvl="1" indent="-342900" eaLnBrk="1" hangingPunct="1">
              <a:spcBef>
                <a:spcPts val="0"/>
              </a:spcBef>
              <a:buFontTx/>
              <a:buChar char="•"/>
            </a:pPr>
            <a:r>
              <a:rPr lang="en-US" altLang="en-US" sz="1000" i="0" dirty="0"/>
              <a:t>We have been the tutoring and test prep leader since 1977, providing academic and study skills, subject tutoring, and test prep.</a:t>
            </a:r>
          </a:p>
          <a:p>
            <a:pPr marL="800100" lvl="1" indent="-342900" eaLnBrk="1" hangingPunct="1">
              <a:spcBef>
                <a:spcPts val="0"/>
              </a:spcBef>
              <a:buFontTx/>
              <a:buChar char="•"/>
            </a:pPr>
            <a:r>
              <a:rPr lang="en-US" altLang="en-US" sz="1000" i="0" dirty="0"/>
              <a:t>Each individualized program starts with an SAT* or ACT* academic evaluation to assess the student’s unique abilities and performance on the test. </a:t>
            </a:r>
          </a:p>
          <a:p>
            <a:pPr marL="800100" lvl="1" indent="-342900" eaLnBrk="1" hangingPunct="1">
              <a:spcBef>
                <a:spcPts val="0"/>
              </a:spcBef>
              <a:buFontTx/>
              <a:buChar char="•"/>
            </a:pPr>
            <a:r>
              <a:rPr lang="en-US" altLang="en-US" sz="1000" i="0" dirty="0"/>
              <a:t>Our programs are designed to build skills, confidence, and motivation by providing individual instruction from research-based curriculum, and by assessing progress via full-length practice tests. </a:t>
            </a:r>
          </a:p>
          <a:p>
            <a:pPr marL="800100" marR="0" lvl="1" indent="-342900" algn="l" defTabSz="914400" rtl="0" eaLnBrk="1" fontAlgn="base" latinLnBrk="0" hangingPunct="1">
              <a:spcBef>
                <a:spcPts val="0"/>
              </a:spcBef>
              <a:spcAft>
                <a:spcPct val="0"/>
              </a:spcAft>
              <a:buClrTx/>
              <a:buSzTx/>
              <a:buFontTx/>
              <a:buChar char="•"/>
              <a:tabLst/>
              <a:defRPr/>
            </a:pPr>
            <a:r>
              <a:rPr lang="en-US" altLang="en-US" sz="1000" dirty="0"/>
              <a:t>We work with students diagnosed with ADHD, teaching them strategies and tips for school success.</a:t>
            </a:r>
            <a:endParaRPr lang="en-US" altLang="en-US" sz="1000" i="0" dirty="0"/>
          </a:p>
          <a:p>
            <a:pPr marL="800100" lvl="1" indent="-342900" eaLnBrk="1" hangingPunct="1">
              <a:spcBef>
                <a:spcPts val="0"/>
              </a:spcBef>
              <a:buFontTx/>
              <a:buChar char="•"/>
            </a:pPr>
            <a:r>
              <a:rPr lang="en-US" altLang="en-US" sz="1000" i="0" dirty="0"/>
              <a:t>We regularly communicate with parents and school guidance counselors. </a:t>
            </a:r>
          </a:p>
          <a:p>
            <a:pPr marL="800100" lvl="1" indent="-342900" eaLnBrk="1" hangingPunct="1">
              <a:spcBef>
                <a:spcPts val="0"/>
              </a:spcBef>
              <a:buFontTx/>
              <a:buChar char="•"/>
            </a:pPr>
            <a:r>
              <a:rPr lang="en-US" altLang="en-US" sz="1000" i="0" dirty="0"/>
              <a:t>Huntington means professionalism, confidence, honesty, commitment, and results.</a:t>
            </a:r>
          </a:p>
          <a:p>
            <a:pPr marL="171450" indent="-171450">
              <a:spcBef>
                <a:spcPts val="1000"/>
              </a:spcBef>
              <a:spcAft>
                <a:spcPts val="625"/>
              </a:spcAft>
              <a:buFont typeface="Arial" panose="020B0604020202020204" pitchFamily="34" charset="0"/>
              <a:buChar char="•"/>
            </a:pPr>
            <a:r>
              <a:rPr lang="en-US" altLang="en-US" sz="1000" i="1" dirty="0"/>
              <a:t>Review the history Huntington</a:t>
            </a:r>
            <a:r>
              <a:rPr lang="en-US" altLang="en-US" sz="1000" i="1" baseline="0" dirty="0"/>
              <a:t> </a:t>
            </a:r>
            <a:r>
              <a:rPr lang="en-US" altLang="en-US" sz="1000" i="1" dirty="0"/>
              <a:t>has with this school to date.</a:t>
            </a:r>
          </a:p>
          <a:p>
            <a:pPr marL="171450" indent="-171450">
              <a:spcBef>
                <a:spcPts val="1000"/>
              </a:spcBef>
              <a:spcAft>
                <a:spcPts val="625"/>
              </a:spcAft>
              <a:buFont typeface="Arial" panose="020B0604020202020204" pitchFamily="34" charset="0"/>
              <a:buChar char="•"/>
            </a:pPr>
            <a:r>
              <a:rPr lang="en-US" altLang="en-US" sz="1000" dirty="0"/>
              <a:t>Many students come to us with a specific test in mind and don’t often know the difference between the SAT and ACT test.</a:t>
            </a:r>
          </a:p>
          <a:p>
            <a:pPr marL="0" indent="0">
              <a:spcBef>
                <a:spcPts val="1000"/>
              </a:spcBef>
              <a:spcAft>
                <a:spcPts val="625"/>
              </a:spcAft>
              <a:buFont typeface="Arial" panose="020B0604020202020204" pitchFamily="34" charset="0"/>
              <a:buNone/>
            </a:pPr>
            <a:r>
              <a:rPr lang="en-US" altLang="en-US" sz="1000" dirty="0"/>
              <a:t>NEXT SLIDE</a:t>
            </a:r>
          </a:p>
          <a:p>
            <a:endParaRPr lang="en-US" dirty="0"/>
          </a:p>
        </p:txBody>
      </p:sp>
      <p:sp>
        <p:nvSpPr>
          <p:cNvPr id="4" name="Slide Number Placeholder 3"/>
          <p:cNvSpPr>
            <a:spLocks noGrp="1"/>
          </p:cNvSpPr>
          <p:nvPr>
            <p:ph type="sldNum" sz="quarter" idx="10"/>
          </p:nvPr>
        </p:nvSpPr>
        <p:spPr/>
        <p:txBody>
          <a:bodyPr/>
          <a:lstStyle/>
          <a:p>
            <a:pPr>
              <a:defRPr/>
            </a:pPr>
            <a:fld id="{6B733411-1255-4B81-93F0-91598D3BAEF9}" type="slidenum">
              <a:rPr lang="en-US" smtClean="0"/>
              <a:pPr>
                <a:defRPr/>
              </a:pPr>
              <a:t>4</a:t>
            </a:fld>
            <a:endParaRPr lang="en-US" dirty="0"/>
          </a:p>
        </p:txBody>
      </p:sp>
    </p:spTree>
    <p:extLst>
      <p:ext uri="{BB962C8B-B14F-4D97-AF65-F5344CB8AC3E}">
        <p14:creationId xmlns:p14="http://schemas.microsoft.com/office/powerpoint/2010/main" val="22239970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spcBef>
                <a:spcPts val="1000"/>
              </a:spcBef>
              <a:spcAft>
                <a:spcPts val="600"/>
              </a:spcAft>
              <a:buFont typeface="Arial" panose="020B0604020202020204" pitchFamily="34" charset="0"/>
              <a:buChar char="•"/>
              <a:defRPr/>
            </a:pPr>
            <a:r>
              <a:rPr lang="en-US" altLang="en-US" sz="1000" dirty="0"/>
              <a:t>Knowing the differences between the SAT and ACT can help a student decide which test is the better test for him to take. Let's discuss some of those differences.</a:t>
            </a:r>
          </a:p>
          <a:p>
            <a:pPr marL="171450" indent="-171450">
              <a:spcBef>
                <a:spcPts val="1000"/>
              </a:spcBef>
              <a:spcAft>
                <a:spcPts val="600"/>
              </a:spcAft>
              <a:buFont typeface="Arial" panose="020B0604020202020204" pitchFamily="34" charset="0"/>
              <a:buChar char="•"/>
              <a:defRPr/>
            </a:pPr>
            <a:r>
              <a:rPr lang="en-US" altLang="en-US" sz="1000" i="1" dirty="0"/>
              <a:t>Review difference between the SAT and ACT tests.</a:t>
            </a:r>
            <a:endParaRPr lang="en-US" altLang="en-US" sz="1000" dirty="0"/>
          </a:p>
          <a:p>
            <a:pPr>
              <a:spcBef>
                <a:spcPts val="1000"/>
              </a:spcBef>
            </a:pPr>
            <a:r>
              <a:rPr lang="en-US" sz="1000" dirty="0"/>
              <a:t>NEXT SLIDE</a:t>
            </a:r>
          </a:p>
        </p:txBody>
      </p:sp>
      <p:sp>
        <p:nvSpPr>
          <p:cNvPr id="4" name="Slide Number Placeholder 3"/>
          <p:cNvSpPr>
            <a:spLocks noGrp="1"/>
          </p:cNvSpPr>
          <p:nvPr>
            <p:ph type="sldNum" sz="quarter" idx="10"/>
          </p:nvPr>
        </p:nvSpPr>
        <p:spPr/>
        <p:txBody>
          <a:bodyPr/>
          <a:lstStyle/>
          <a:p>
            <a:pPr>
              <a:defRPr/>
            </a:pPr>
            <a:fld id="{6B733411-1255-4B81-93F0-91598D3BAEF9}" type="slidenum">
              <a:rPr lang="en-US" smtClean="0"/>
              <a:pPr>
                <a:defRPr/>
              </a:pPr>
              <a:t>5</a:t>
            </a:fld>
            <a:endParaRPr lang="en-US" dirty="0"/>
          </a:p>
        </p:txBody>
      </p:sp>
    </p:spTree>
    <p:extLst>
      <p:ext uri="{BB962C8B-B14F-4D97-AF65-F5344CB8AC3E}">
        <p14:creationId xmlns:p14="http://schemas.microsoft.com/office/powerpoint/2010/main" val="25057947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914400" rtl="0" eaLnBrk="0" fontAlgn="base" latinLnBrk="0" hangingPunct="0">
              <a:spcBef>
                <a:spcPts val="1000"/>
              </a:spcBef>
              <a:spcAft>
                <a:spcPct val="0"/>
              </a:spcAft>
              <a:buClrTx/>
              <a:buSzTx/>
              <a:buFont typeface="Arial" panose="020B0604020202020204" pitchFamily="34" charset="0"/>
              <a:buChar char="•"/>
              <a:tabLst/>
              <a:defRPr/>
            </a:pPr>
            <a:r>
              <a:rPr lang="en-US" altLang="en-US" sz="1000" i="1" dirty="0"/>
              <a:t>Review difference between the SAT and ACT tests.</a:t>
            </a:r>
            <a:endParaRPr lang="en-US" altLang="en-US" sz="1000" dirty="0"/>
          </a:p>
          <a:p>
            <a:pPr>
              <a:spcBef>
                <a:spcPts val="1000"/>
              </a:spcBef>
            </a:pPr>
            <a:r>
              <a:rPr lang="en-US" sz="1000" dirty="0"/>
              <a:t>NEXT SLIDE</a:t>
            </a:r>
          </a:p>
        </p:txBody>
      </p:sp>
      <p:sp>
        <p:nvSpPr>
          <p:cNvPr id="4" name="Slide Number Placeholder 3"/>
          <p:cNvSpPr>
            <a:spLocks noGrp="1"/>
          </p:cNvSpPr>
          <p:nvPr>
            <p:ph type="sldNum" sz="quarter" idx="10"/>
          </p:nvPr>
        </p:nvSpPr>
        <p:spPr/>
        <p:txBody>
          <a:bodyPr/>
          <a:lstStyle/>
          <a:p>
            <a:pPr>
              <a:defRPr/>
            </a:pPr>
            <a:fld id="{6B733411-1255-4B81-93F0-91598D3BAEF9}" type="slidenum">
              <a:rPr lang="en-US" smtClean="0"/>
              <a:pPr>
                <a:defRPr/>
              </a:pPr>
              <a:t>6</a:t>
            </a:fld>
            <a:endParaRPr lang="en-US" dirty="0"/>
          </a:p>
        </p:txBody>
      </p:sp>
    </p:spTree>
    <p:extLst>
      <p:ext uri="{BB962C8B-B14F-4D97-AF65-F5344CB8AC3E}">
        <p14:creationId xmlns:p14="http://schemas.microsoft.com/office/powerpoint/2010/main" val="1661595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spcBef>
                <a:spcPts val="1000"/>
              </a:spcBef>
              <a:buFont typeface="Arial" panose="020B0604020202020204" pitchFamily="34" charset="0"/>
              <a:buChar char="•"/>
            </a:pPr>
            <a:r>
              <a:rPr lang="en-US" altLang="en-US" sz="1000" dirty="0"/>
              <a:t>Our Premier Program begins with a full‐length</a:t>
            </a:r>
            <a:r>
              <a:rPr lang="en-US" altLang="en-US" sz="1000" baseline="0" dirty="0"/>
              <a:t> </a:t>
            </a:r>
            <a:r>
              <a:rPr lang="en-US" altLang="en-US" sz="1000" dirty="0"/>
              <a:t>[SAT/ACT] </a:t>
            </a:r>
            <a:r>
              <a:rPr lang="en-US" altLang="en-US" sz="1000" baseline="0" dirty="0"/>
              <a:t>practice test</a:t>
            </a:r>
            <a:r>
              <a:rPr lang="en-US" altLang="en-US" sz="1000" dirty="0"/>
              <a:t>. </a:t>
            </a:r>
          </a:p>
          <a:p>
            <a:pPr marL="171450" indent="-171450">
              <a:spcBef>
                <a:spcPts val="1000"/>
              </a:spcBef>
              <a:buFont typeface="Arial" panose="020B0604020202020204" pitchFamily="34" charset="0"/>
              <a:buChar char="•"/>
            </a:pPr>
            <a:r>
              <a:rPr lang="en-US" altLang="en-US" sz="1000" dirty="0"/>
              <a:t>Once we evaluate a student, we are able to develop a fully‐individualized program from a bank of curricula that includes all [SAT/ACT] areas and [SAT/ACT]‐specific instruction at every level of educational need. No one else even comes close to this. </a:t>
            </a:r>
          </a:p>
          <a:p>
            <a:pPr marL="171450" indent="-171450">
              <a:spcBef>
                <a:spcPts val="1000"/>
              </a:spcBef>
              <a:buFont typeface="Arial" panose="020B0604020202020204" pitchFamily="34" charset="0"/>
              <a:buChar char="•"/>
            </a:pPr>
            <a:r>
              <a:rPr lang="en-US" altLang="en-US" sz="1000" dirty="0"/>
              <a:t>Before beginning a program, a Huntington Director sits down with the student and his or her parents to discuss the results in relation to their goals and school choices. Anyone can tell students what they get wrong, but we take this further by telling them why they got it wrong, and most importantly, how to not get it wrong again. We don’t move on until the student understands in order to ensure that a student truly benefits from the time spent preparing. </a:t>
            </a:r>
          </a:p>
          <a:p>
            <a:pPr marL="171450" indent="-171450">
              <a:spcBef>
                <a:spcPts val="1000"/>
              </a:spcBef>
              <a:buFont typeface="Arial" panose="020B0604020202020204" pitchFamily="34" charset="0"/>
              <a:buChar char="•"/>
            </a:pPr>
            <a:r>
              <a:rPr lang="en-US" altLang="en-US" sz="1000" dirty="0"/>
              <a:t>As students progress through the program, they will have opportunities to take additional [SAT/ACT] practice tests. After all, simulated testing experiences are an important element of test preparation. We analyze each [SAT/ACT] the same way we do the Academic Evaluation. This allows us to track student performance on a very detailed level.</a:t>
            </a:r>
          </a:p>
          <a:p>
            <a:pPr marL="171450" indent="-171450">
              <a:spcBef>
                <a:spcPts val="1000"/>
              </a:spcBef>
              <a:buFont typeface="Arial" panose="020B0604020202020204" pitchFamily="34" charset="0"/>
              <a:buChar char="•"/>
            </a:pPr>
            <a:r>
              <a:rPr lang="en-US" altLang="en-US" sz="1000" dirty="0"/>
              <a:t>Students receive instruction in a 1:1 environment. To enhance the student’s in-center program, students also receive access to Huntington Online Prep, a series of online videos demonstrating how to solve practice problems in all subject areas. </a:t>
            </a:r>
          </a:p>
          <a:p>
            <a:pPr marL="171450" indent="-171450">
              <a:spcBef>
                <a:spcPts val="1000"/>
              </a:spcBef>
              <a:buFont typeface="Arial" panose="020B0604020202020204" pitchFamily="34" charset="0"/>
              <a:buChar char="•"/>
            </a:pPr>
            <a:r>
              <a:rPr lang="en-US" altLang="en-US" sz="1000" b="1" i="1" dirty="0"/>
              <a:t>NOTE: For Event-Focused School Visits, the Director should review a copy of the C935 – SAT Analysis to share with guidance counselors/principals. The student’s name must be blacked out on this analysis for confidentiality purposes. </a:t>
            </a:r>
          </a:p>
          <a:p>
            <a:pPr marL="171450" indent="-171450">
              <a:spcBef>
                <a:spcPts val="1000"/>
              </a:spcBef>
              <a:buFont typeface="Arial" panose="020B0604020202020204" pitchFamily="34" charset="0"/>
              <a:buChar char="•"/>
            </a:pPr>
            <a:r>
              <a:rPr lang="en-US" altLang="en-US" sz="1000" dirty="0"/>
              <a:t>Our 32‐Hour Program provides a boost in each of the three subject areas: Math, Reading, and Writing and Language. Students receive instruction in a 1:1 environment. Students who enroll in our 32-hour program also have access to Huntington Online Prep videos and practice problems.</a:t>
            </a:r>
          </a:p>
          <a:p>
            <a:pPr marL="171450" indent="-171450">
              <a:spcBef>
                <a:spcPts val="1000"/>
              </a:spcBef>
              <a:buFont typeface="Arial" panose="020B0604020202020204" pitchFamily="34" charset="0"/>
              <a:buChar char="•"/>
            </a:pPr>
            <a:r>
              <a:rPr lang="en-US" altLang="en-US" sz="1000" dirty="0"/>
              <a:t>With this program, there is no Initial Conference between the students/parents and our directors. Students can get started immediately. </a:t>
            </a:r>
          </a:p>
          <a:p>
            <a:pPr marL="171450" indent="-171450">
              <a:spcBef>
                <a:spcPts val="1000"/>
              </a:spcBef>
              <a:buFont typeface="Arial" panose="020B0604020202020204" pitchFamily="34" charset="0"/>
              <a:buChar char="•"/>
            </a:pPr>
            <a:r>
              <a:rPr lang="en-US" altLang="en-US" sz="1000" dirty="0"/>
              <a:t>If a student has previous scores from an actual [SAT/ACT], we are able to choose the program content based upon those scores. If they have not taken an actual SAT/ACT, students receive an evaluation in each subject area on the first day that they are instructed in that area. Students then receive a full [SAT/ACT] practice test midway through the program, and a director meets with the student and parents to discuss findings and to be sure that the student is maximizing the information learned during each session.</a:t>
            </a:r>
          </a:p>
          <a:p>
            <a:pPr marL="171450" indent="-171450">
              <a:spcBef>
                <a:spcPts val="1000"/>
              </a:spcBef>
              <a:buFont typeface="Arial" panose="020B0604020202020204" pitchFamily="34" charset="0"/>
              <a:buChar char="•"/>
            </a:pPr>
            <a:r>
              <a:rPr lang="en-US" altLang="en-US" sz="1000" dirty="0"/>
              <a:t>Our 14‐hour Program offers instruction focused in one subject area (Math, Reading, or Writing and Language). Students can begin their sessions immediately, and there is no need for an Initial Conference with parents.</a:t>
            </a:r>
          </a:p>
          <a:p>
            <a:pPr marL="171450" indent="-171450">
              <a:spcBef>
                <a:spcPts val="1000"/>
              </a:spcBef>
              <a:buFont typeface="Arial" panose="020B0604020202020204" pitchFamily="34" charset="0"/>
              <a:buChar char="•"/>
            </a:pPr>
            <a:r>
              <a:rPr lang="en-US" altLang="en-US" sz="1000" dirty="0"/>
              <a:t>If the student has recent test scores, these can be used to assist our tutors in a starting point within the program. If students have not taken an [SAT/ACT] recently, they will receive an evaluation in the subject being instructed at the beginning of their first session. </a:t>
            </a:r>
          </a:p>
          <a:p>
            <a:pPr marL="171450" indent="-171450">
              <a:spcBef>
                <a:spcPts val="1000"/>
              </a:spcBef>
              <a:buFont typeface="Arial" panose="020B0604020202020204" pitchFamily="34" charset="0"/>
              <a:buChar char="•"/>
            </a:pPr>
            <a:r>
              <a:rPr lang="en-US" altLang="en-US" sz="1000" dirty="0"/>
              <a:t>After 12 hours of instruction, students have the option to sit for a full‐length [SAT/ACT] </a:t>
            </a:r>
            <a:r>
              <a:rPr lang="en-US" altLang="en-US" sz="1000" baseline="0" dirty="0"/>
              <a:t>practice </a:t>
            </a:r>
            <a:r>
              <a:rPr lang="en-US" altLang="en-US" sz="1000" dirty="0"/>
              <a:t>test. Parents and students are asked to meet with a director to discuss the results afterwards in order to be certain that the students feels ready for their actual test.</a:t>
            </a:r>
          </a:p>
          <a:p>
            <a:pPr marL="0" marR="0" lvl="1" indent="0" algn="l" defTabSz="914400" rtl="0" eaLnBrk="0" fontAlgn="base" latinLnBrk="0" hangingPunct="0">
              <a:spcBef>
                <a:spcPts val="1000"/>
              </a:spcBef>
              <a:spcAft>
                <a:spcPct val="0"/>
              </a:spcAft>
              <a:buClrTx/>
              <a:buSzTx/>
              <a:buFontTx/>
              <a:buNone/>
              <a:tabLst/>
              <a:defRPr/>
            </a:pPr>
            <a:r>
              <a:rPr lang="en-US" altLang="en-US" sz="1000" dirty="0"/>
              <a:t>NEXT SLIDE</a:t>
            </a:r>
            <a:endParaRPr lang="en-US" altLang="en-US" sz="1100" dirty="0"/>
          </a:p>
        </p:txBody>
      </p:sp>
      <p:sp>
        <p:nvSpPr>
          <p:cNvPr id="4" name="Slide Number Placeholder 3"/>
          <p:cNvSpPr>
            <a:spLocks noGrp="1"/>
          </p:cNvSpPr>
          <p:nvPr>
            <p:ph type="sldNum" sz="quarter" idx="10"/>
          </p:nvPr>
        </p:nvSpPr>
        <p:spPr/>
        <p:txBody>
          <a:bodyPr/>
          <a:lstStyle/>
          <a:p>
            <a:pPr>
              <a:defRPr/>
            </a:pPr>
            <a:fld id="{6B733411-1255-4B81-93F0-91598D3BAEF9}" type="slidenum">
              <a:rPr lang="en-US" smtClean="0"/>
              <a:pPr>
                <a:defRPr/>
              </a:pPr>
              <a:t>7</a:t>
            </a:fld>
            <a:endParaRPr lang="en-US" dirty="0"/>
          </a:p>
        </p:txBody>
      </p:sp>
    </p:spTree>
    <p:extLst>
      <p:ext uri="{BB962C8B-B14F-4D97-AF65-F5344CB8AC3E}">
        <p14:creationId xmlns:p14="http://schemas.microsoft.com/office/powerpoint/2010/main" val="40241384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spcBef>
                <a:spcPts val="1000"/>
              </a:spcBef>
              <a:buFont typeface="Arial" panose="020B0604020202020204" pitchFamily="34" charset="0"/>
              <a:buChar char="•"/>
            </a:pPr>
            <a:r>
              <a:rPr lang="en-US" altLang="en-US" sz="1000" dirty="0"/>
              <a:t>Regardless of the program in which the student is enrolled, we record his results and after each session we adjust curriculum programs and levels. Frequently, we review his program and adjust, as needed.</a:t>
            </a:r>
          </a:p>
          <a:p>
            <a:pPr marL="171450" indent="-171450">
              <a:spcBef>
                <a:spcPts val="1000"/>
              </a:spcBef>
              <a:buFont typeface="Arial" panose="020B0604020202020204" pitchFamily="34" charset="0"/>
              <a:buChar char="•"/>
            </a:pPr>
            <a:r>
              <a:rPr lang="en-US" altLang="en-US" sz="1000" dirty="0"/>
              <a:t>When your students are getting higher [SAT/ACT] scores, your school receives the credit. Happier, more successful students contribute to a school in the present and in the future.</a:t>
            </a:r>
          </a:p>
          <a:p>
            <a:pPr marL="171450" indent="-171450">
              <a:spcBef>
                <a:spcPts val="1000"/>
              </a:spcBef>
              <a:spcAft>
                <a:spcPts val="625"/>
              </a:spcAft>
              <a:buFont typeface="Arial" panose="020B0604020202020204" pitchFamily="34" charset="0"/>
              <a:buChar char="•"/>
            </a:pPr>
            <a:r>
              <a:rPr lang="en-US" altLang="en-US" sz="1000" b="1" i="1" dirty="0"/>
              <a:t>NOTE: For Event-focused School Visits, the Director should review a copy of the L936 (A1-S1 Student Analysis with Pre-Test) to show score increases of students that attend your center that also attend this school. Do not use specific names without a signed School Visit Release. </a:t>
            </a:r>
          </a:p>
          <a:p>
            <a:pPr marL="0" lvl="1">
              <a:spcBef>
                <a:spcPts val="1000"/>
              </a:spcBef>
              <a:spcAft>
                <a:spcPts val="625"/>
              </a:spcAft>
            </a:pPr>
            <a:r>
              <a:rPr lang="en-US" altLang="en-US" sz="1000" dirty="0"/>
              <a:t>NEXT SLIDE</a:t>
            </a:r>
          </a:p>
        </p:txBody>
      </p:sp>
      <p:sp>
        <p:nvSpPr>
          <p:cNvPr id="4" name="Slide Number Placeholder 3"/>
          <p:cNvSpPr>
            <a:spLocks noGrp="1"/>
          </p:cNvSpPr>
          <p:nvPr>
            <p:ph type="sldNum" sz="quarter" idx="10"/>
          </p:nvPr>
        </p:nvSpPr>
        <p:spPr/>
        <p:txBody>
          <a:bodyPr/>
          <a:lstStyle/>
          <a:p>
            <a:pPr>
              <a:defRPr/>
            </a:pPr>
            <a:fld id="{6B733411-1255-4B81-93F0-91598D3BAEF9}" type="slidenum">
              <a:rPr lang="en-US" smtClean="0"/>
              <a:pPr>
                <a:defRPr/>
              </a:pPr>
              <a:t>8</a:t>
            </a:fld>
            <a:endParaRPr lang="en-US" dirty="0"/>
          </a:p>
        </p:txBody>
      </p:sp>
    </p:spTree>
    <p:extLst>
      <p:ext uri="{BB962C8B-B14F-4D97-AF65-F5344CB8AC3E}">
        <p14:creationId xmlns:p14="http://schemas.microsoft.com/office/powerpoint/2010/main" val="37935774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1040" y="4267200"/>
            <a:ext cx="5608320" cy="4183380"/>
          </a:xfrm>
        </p:spPr>
        <p:txBody>
          <a:bodyPr/>
          <a:lstStyle/>
          <a:p>
            <a:pPr marL="171450" indent="-171450">
              <a:spcBef>
                <a:spcPts val="1000"/>
              </a:spcBef>
              <a:spcAft>
                <a:spcPts val="0"/>
              </a:spcAft>
              <a:buFont typeface="Arial" panose="020B0604020202020204" pitchFamily="34" charset="0"/>
              <a:buChar char="•"/>
            </a:pPr>
            <a:r>
              <a:rPr lang="en-US" altLang="en-US" sz="1000" dirty="0"/>
              <a:t>There are many ways that we can assist you and your students to learn more about  what we do at Huntington. We have presentations and materials that can help students build academic skills, and we are eager to get involved in school events whenever we can. </a:t>
            </a:r>
          </a:p>
          <a:p>
            <a:pPr marL="171450" indent="-171450">
              <a:spcBef>
                <a:spcPts val="1000"/>
              </a:spcBef>
              <a:spcAft>
                <a:spcPts val="0"/>
              </a:spcAft>
              <a:buFont typeface="Arial" panose="020B0604020202020204" pitchFamily="34" charset="0"/>
              <a:buChar char="•"/>
            </a:pPr>
            <a:r>
              <a:rPr lang="en-US" altLang="en-US" sz="1000" dirty="0"/>
              <a:t>Let me share with you a little information about some of the things we can do for your school, parents, and students.</a:t>
            </a:r>
          </a:p>
          <a:p>
            <a:pPr marL="171450" indent="-171450">
              <a:spcBef>
                <a:spcPts val="1000"/>
              </a:spcBef>
              <a:spcAft>
                <a:spcPts val="0"/>
              </a:spcAft>
              <a:buFont typeface="Arial" panose="020B0604020202020204" pitchFamily="34" charset="0"/>
              <a:buChar char="•"/>
            </a:pPr>
            <a:r>
              <a:rPr lang="en-US" altLang="en-US" sz="1000" i="1" dirty="0"/>
              <a:t>Review each item listed:</a:t>
            </a:r>
          </a:p>
          <a:p>
            <a:pPr marL="742950" lvl="1" indent="-285750" eaLnBrk="1" fontAlgn="auto" hangingPunct="1">
              <a:spcBef>
                <a:spcPts val="0"/>
              </a:spcBef>
              <a:spcAft>
                <a:spcPts val="0"/>
              </a:spcAft>
              <a:buFont typeface="Arial" panose="020B0604020202020204" pitchFamily="34" charset="0"/>
              <a:buChar char="•"/>
              <a:defRPr/>
            </a:pPr>
            <a:r>
              <a:rPr lang="en-US" altLang="en-US" sz="1000" dirty="0"/>
              <a:t>Presentations – Huntington has several presentations that</a:t>
            </a:r>
            <a:r>
              <a:rPr lang="en-US" altLang="en-US" sz="1000" baseline="0" dirty="0"/>
              <a:t> are designed to give valuable information, tips, and tricks for parents, students, and educators about important topics like the SAT and ACT, study skills and homework help, and support for students with ADHD. </a:t>
            </a:r>
          </a:p>
          <a:p>
            <a:pPr marL="742950" lvl="1" indent="-285750" eaLnBrk="1" fontAlgn="auto" hangingPunct="1">
              <a:spcBef>
                <a:spcPts val="0"/>
              </a:spcBef>
              <a:spcAft>
                <a:spcPts val="0"/>
              </a:spcAft>
              <a:buFont typeface="Arial" panose="020B0604020202020204" pitchFamily="34" charset="0"/>
              <a:buChar char="•"/>
              <a:defRPr/>
            </a:pPr>
            <a:r>
              <a:rPr lang="en-US" altLang="en-US" sz="1000" dirty="0"/>
              <a:t>Group Test Marketing – Huntington</a:t>
            </a:r>
            <a:r>
              <a:rPr lang="en-US" altLang="en-US" sz="1000" baseline="0" dirty="0"/>
              <a:t> offers reduced-fee or free full-length practice tests to student groups in partnership with school teams, clubs, and organizations to give students an opportunity to experience the exam and review the results with our experienced directors. </a:t>
            </a:r>
            <a:endParaRPr lang="en-US" altLang="en-US" sz="1000" dirty="0"/>
          </a:p>
          <a:p>
            <a:pPr marL="742950" lvl="1" indent="-285750" eaLnBrk="1" fontAlgn="auto" hangingPunct="1">
              <a:spcBef>
                <a:spcPts val="0"/>
              </a:spcBef>
              <a:spcAft>
                <a:spcPts val="0"/>
              </a:spcAft>
              <a:buFont typeface="Arial" panose="020B0604020202020204" pitchFamily="34" charset="0"/>
              <a:buChar char="•"/>
              <a:defRPr/>
            </a:pPr>
            <a:r>
              <a:rPr lang="en-US" altLang="en-US" sz="1000" dirty="0"/>
              <a:t>Huntington Online Prep – Huntington Online</a:t>
            </a:r>
            <a:r>
              <a:rPr lang="en-US" altLang="en-US" sz="1000" baseline="0" dirty="0"/>
              <a:t> Prep is a program that our Test Prep students use to practice what they learn in the center at home with timed sections of the SAT or ACT and study hall videos to reinforce concepts.</a:t>
            </a:r>
            <a:endParaRPr lang="en-US" altLang="en-US" sz="1000" dirty="0"/>
          </a:p>
          <a:p>
            <a:pPr marL="742950" lvl="1" indent="-285750" eaLnBrk="1" fontAlgn="auto" hangingPunct="1">
              <a:spcBef>
                <a:spcPts val="0"/>
              </a:spcBef>
              <a:spcAft>
                <a:spcPts val="0"/>
              </a:spcAft>
              <a:buFont typeface="Arial" panose="020B0604020202020204" pitchFamily="34" charset="0"/>
              <a:buChar char="•"/>
              <a:defRPr/>
            </a:pPr>
            <a:r>
              <a:rPr lang="en-US" altLang="en-US" sz="1000" dirty="0"/>
              <a:t>Sponsor events – Huntington proudly sponsor</a:t>
            </a:r>
            <a:r>
              <a:rPr lang="en-US" altLang="en-US" sz="1000" baseline="0" dirty="0"/>
              <a:t>s many events to support the schools that our students attend. </a:t>
            </a:r>
          </a:p>
          <a:p>
            <a:pPr marL="742950" lvl="1" indent="-285750" eaLnBrk="1" fontAlgn="auto" hangingPunct="1">
              <a:spcBef>
                <a:spcPts val="0"/>
              </a:spcBef>
              <a:spcAft>
                <a:spcPts val="0"/>
              </a:spcAft>
              <a:buFont typeface="Arial" panose="020B0604020202020204" pitchFamily="34" charset="0"/>
              <a:buChar char="•"/>
              <a:defRPr/>
            </a:pPr>
            <a:r>
              <a:rPr lang="en-US" altLang="en-US" sz="1000" dirty="0"/>
              <a:t>Tutoring lists – Huntington</a:t>
            </a:r>
            <a:r>
              <a:rPr lang="en-US" altLang="en-US" sz="1000" baseline="0" dirty="0"/>
              <a:t> would be a great addition to your tutoring lists since we can offer services to students of all ages.</a:t>
            </a:r>
            <a:endParaRPr lang="en-US" altLang="en-US" sz="1000" dirty="0"/>
          </a:p>
          <a:p>
            <a:pPr marL="742950" lvl="1" indent="-285750" eaLnBrk="1" fontAlgn="auto" hangingPunct="1">
              <a:spcBef>
                <a:spcPts val="0"/>
              </a:spcBef>
              <a:spcAft>
                <a:spcPts val="0"/>
              </a:spcAft>
              <a:buFont typeface="Arial" panose="020B0604020202020204" pitchFamily="34" charset="0"/>
              <a:buChar char="•"/>
              <a:defRPr/>
            </a:pPr>
            <a:r>
              <a:rPr lang="en-US" altLang="en-US" sz="1000" dirty="0"/>
              <a:t>Text 4000 Scholarship – Huntington is</a:t>
            </a:r>
            <a:r>
              <a:rPr lang="en-US" altLang="en-US" sz="1000" baseline="0" dirty="0"/>
              <a:t> offering a great opportunity for college-bound students to win a $4000 scholarship. Here is a flyer with details about how to apply that we’ve provided to other schools to post in student common areas.</a:t>
            </a:r>
            <a:endParaRPr lang="en-US" altLang="en-US" sz="1000" dirty="0"/>
          </a:p>
          <a:p>
            <a:pPr marL="742950" lvl="1" indent="-285750" eaLnBrk="1" fontAlgn="auto" hangingPunct="1">
              <a:spcBef>
                <a:spcPts val="0"/>
              </a:spcBef>
              <a:spcAft>
                <a:spcPts val="0"/>
              </a:spcAft>
              <a:buFont typeface="Arial" panose="020B0604020202020204" pitchFamily="34" charset="0"/>
              <a:buChar char="•"/>
              <a:defRPr/>
            </a:pPr>
            <a:r>
              <a:rPr lang="en-US" altLang="en-US" sz="1000" dirty="0"/>
              <a:t>Referral cards –</a:t>
            </a:r>
            <a:r>
              <a:rPr lang="en-US" altLang="en-US" sz="1000" baseline="0" dirty="0"/>
              <a:t> For any students you believe would particularly benefit from our services, here is a referral card that entitles them to a discounted Academic Evaluation.</a:t>
            </a:r>
            <a:endParaRPr lang="en-US" altLang="en-US" sz="1000" dirty="0"/>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en-US" sz="1000" dirty="0"/>
              <a:t>Huntington News – Huntington</a:t>
            </a:r>
            <a:r>
              <a:rPr lang="en-US" altLang="en-US" sz="1000" baseline="0" dirty="0"/>
              <a:t> News is a monthly newsletter written by the company’s founder, Ray Huntington, about educational topics for educators and parents. </a:t>
            </a:r>
            <a:r>
              <a:rPr lang="en-US" altLang="en-US" sz="1000" dirty="0"/>
              <a:t>May I please have your email address so that you can begin to receive Huntington News for Educators?</a:t>
            </a:r>
          </a:p>
          <a:p>
            <a:pPr marL="742950" lvl="1" indent="-285750" eaLnBrk="1" fontAlgn="auto" hangingPunct="1">
              <a:spcBef>
                <a:spcPts val="0"/>
              </a:spcBef>
              <a:spcAft>
                <a:spcPts val="0"/>
              </a:spcAft>
              <a:buFont typeface="Arial" panose="020B0604020202020204" pitchFamily="34" charset="0"/>
              <a:buChar char="•"/>
              <a:defRPr/>
            </a:pPr>
            <a:r>
              <a:rPr lang="en-US" altLang="en-US" sz="1000" dirty="0"/>
              <a:t>Center tour –</a:t>
            </a:r>
            <a:r>
              <a:rPr lang="en-US" altLang="en-US" sz="1000" baseline="0" dirty="0"/>
              <a:t> We are happy to offer center tours to anyone who is interested in learning more about our programs. </a:t>
            </a:r>
            <a:endParaRPr lang="en-US" altLang="en-US" sz="1000" i="1" dirty="0"/>
          </a:p>
          <a:p>
            <a:pPr marL="171450" indent="-171450">
              <a:spcBef>
                <a:spcPts val="1000"/>
              </a:spcBef>
              <a:spcAft>
                <a:spcPts val="0"/>
              </a:spcAft>
              <a:buFont typeface="Arial" panose="020B0604020202020204" pitchFamily="34" charset="0"/>
              <a:buChar char="•"/>
            </a:pPr>
            <a:r>
              <a:rPr lang="en-US" altLang="en-US" sz="1000" dirty="0"/>
              <a:t>As you can see, a strong relationship between your school and Huntington can be beneficial to your students.</a:t>
            </a:r>
            <a:br>
              <a:rPr lang="en-US" altLang="en-US" sz="1000" dirty="0"/>
            </a:br>
            <a:r>
              <a:rPr lang="en-US" altLang="en-US" sz="1000" dirty="0"/>
              <a:t>NEXT SLIDE</a:t>
            </a:r>
          </a:p>
        </p:txBody>
      </p:sp>
      <p:sp>
        <p:nvSpPr>
          <p:cNvPr id="4" name="Slide Number Placeholder 3"/>
          <p:cNvSpPr>
            <a:spLocks noGrp="1"/>
          </p:cNvSpPr>
          <p:nvPr>
            <p:ph type="sldNum" sz="quarter" idx="10"/>
          </p:nvPr>
        </p:nvSpPr>
        <p:spPr/>
        <p:txBody>
          <a:bodyPr/>
          <a:lstStyle/>
          <a:p>
            <a:pPr>
              <a:defRPr/>
            </a:pPr>
            <a:fld id="{6B733411-1255-4B81-93F0-91598D3BAEF9}" type="slidenum">
              <a:rPr lang="en-US" smtClean="0"/>
              <a:pPr>
                <a:defRPr/>
              </a:pPr>
              <a:t>9</a:t>
            </a:fld>
            <a:endParaRPr lang="en-US" dirty="0"/>
          </a:p>
        </p:txBody>
      </p:sp>
    </p:spTree>
    <p:extLst>
      <p:ext uri="{BB962C8B-B14F-4D97-AF65-F5344CB8AC3E}">
        <p14:creationId xmlns:p14="http://schemas.microsoft.com/office/powerpoint/2010/main" val="22371014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14.xml.rels>&#65279;<?xml version="1.0" encoding="utf-8"?><Relationships xmlns="http://schemas.openxmlformats.org/package/2006/relationships"><Relationship Type="http://schemas.openxmlformats.org/officeDocument/2006/relationships/slideMaster" Target="/ppt/slideMasters/slideMaster12.xml" Id="rId1" /></Relationships>
</file>

<file path=ppt/slideLayouts/_rels/slideLayout101f.xml.rels>&#65279;<?xml version="1.0" encoding="utf-8"?><Relationships xmlns="http://schemas.openxmlformats.org/package/2006/relationships"><Relationship Type="http://schemas.openxmlformats.org/officeDocument/2006/relationships/slideMaster" Target="/ppt/slideMasters/slideMaster13.xml" Id="rId1" /></Relationships>
</file>

<file path=ppt/slideLayouts/_rels/slideLayout102a.xml.rels>&#65279;<?xml version="1.0" encoding="utf-8"?><Relationships xmlns="http://schemas.openxmlformats.org/package/2006/relationships"><Relationship Type="http://schemas.openxmlformats.org/officeDocument/2006/relationships/slideMaster" Target="/ppt/slideMasters/slideMaster14.xml" Id="rId1" /></Relationships>
</file>

<file path=ppt/slideLayouts/_rels/slideLayout1035.xml.rels>&#65279;<?xml version="1.0" encoding="utf-8"?><Relationships xmlns="http://schemas.openxmlformats.org/package/2006/relationships"><Relationship Type="http://schemas.openxmlformats.org/officeDocument/2006/relationships/slideMaster" Target="/ppt/slideMasters/slideMaster15.xml" Id="rId1" /></Relationships>
</file>

<file path=ppt/slideLayouts/_rels/slideLayout1040.xml.rels>&#65279;<?xml version="1.0" encoding="utf-8"?><Relationships xmlns="http://schemas.openxmlformats.org/package/2006/relationships"><Relationship Type="http://schemas.openxmlformats.org/officeDocument/2006/relationships/slideMaster" Target="/ppt/slideMasters/slideMaster16.xml" Id="rId1" /></Relationships>
</file>

<file path=ppt/slideLayouts/_rels/slideLayout104b.xml.rels>&#65279;<?xml version="1.0" encoding="utf-8"?><Relationships xmlns="http://schemas.openxmlformats.org/package/2006/relationships"><Relationship Type="http://schemas.openxmlformats.org/officeDocument/2006/relationships/slideMaster" Target="/ppt/slideMasters/slideMaster17.xml" Id="rId1" /></Relationships>
</file>

<file path=ppt/slideLayouts/_rels/slideLayout1056.xml.rels>&#65279;<?xml version="1.0" encoding="utf-8"?><Relationships xmlns="http://schemas.openxmlformats.org/package/2006/relationships"><Relationship Type="http://schemas.openxmlformats.org/officeDocument/2006/relationships/slideMaster" Target="/ppt/slideMasters/slideMaster18.xml" Id="rId1"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12.xml.rels>&#65279;<?xml version="1.0" encoding="utf-8"?><Relationships xmlns="http://schemas.openxmlformats.org/package/2006/relationships"><Relationship Type="http://schemas.openxmlformats.org/officeDocument/2006/relationships/slideMaster" Target="/ppt/slideMasters/slideMaster12.xml" Id="rId1" /></Relationships>
</file>

<file path=ppt/slideLayouts/_rels/slideLayout111d.xml.rels>&#65279;<?xml version="1.0" encoding="utf-8"?><Relationships xmlns="http://schemas.openxmlformats.org/package/2006/relationships"><Relationship Type="http://schemas.openxmlformats.org/officeDocument/2006/relationships/slideMaster" Target="/ppt/slideMasters/slideMaster13.xml" Id="rId1" /></Relationships>
</file>

<file path=ppt/slideLayouts/_rels/slideLayout1128.xml.rels>&#65279;<?xml version="1.0" encoding="utf-8"?><Relationships xmlns="http://schemas.openxmlformats.org/package/2006/relationships"><Relationship Type="http://schemas.openxmlformats.org/officeDocument/2006/relationships/slideMaster" Target="/ppt/slideMasters/slideMaster14.xml" Id="rId1" /></Relationships>
</file>

<file path=ppt/slideLayouts/_rels/slideLayout1133.xml.rels>&#65279;<?xml version="1.0" encoding="utf-8"?><Relationships xmlns="http://schemas.openxmlformats.org/package/2006/relationships"><Relationship Type="http://schemas.openxmlformats.org/officeDocument/2006/relationships/slideMaster" Target="/ppt/slideMasters/slideMaster15.xml" Id="rId1" /></Relationships>
</file>

<file path=ppt/slideLayouts/_rels/slideLayout113e.xml.rels>&#65279;<?xml version="1.0" encoding="utf-8"?><Relationships xmlns="http://schemas.openxmlformats.org/package/2006/relationships"><Relationship Type="http://schemas.openxmlformats.org/officeDocument/2006/relationships/slideMaster" Target="/ppt/slideMasters/slideMaster16.xml" Id="rId1" /></Relationships>
</file>

<file path=ppt/slideLayouts/_rels/slideLayout1149.xml.rels>&#65279;<?xml version="1.0" encoding="utf-8"?><Relationships xmlns="http://schemas.openxmlformats.org/package/2006/relationships"><Relationship Type="http://schemas.openxmlformats.org/officeDocument/2006/relationships/slideMaster" Target="/ppt/slideMasters/slideMaster17.xml" Id="rId1" /></Relationships>
</file>

<file path=ppt/slideLayouts/_rels/slideLayout1154.xml.rels>&#65279;<?xml version="1.0" encoding="utf-8"?><Relationships xmlns="http://schemas.openxmlformats.org/package/2006/relationships"><Relationship Type="http://schemas.openxmlformats.org/officeDocument/2006/relationships/slideMaster" Target="/ppt/slideMasters/slideMaster18.xml" Id="rId1" /></Relationships>
</file>

<file path=ppt/slideLayouts/_rels/slideLayout11b.xml.rels>&#65279;<?xml version="1.0" encoding="utf-8"?><Relationships xmlns="http://schemas.openxmlformats.org/package/2006/relationships"><Relationship Type="http://schemas.openxmlformats.org/officeDocument/2006/relationships/slideMaster" Target="/ppt/slideMasters/slideMaster13.xml" Id="rId1" /></Relationships>
</file>

<file path=ppt/slideLayouts/_rels/slideLayout126.xml.rels>&#65279;<?xml version="1.0" encoding="utf-8"?><Relationships xmlns="http://schemas.openxmlformats.org/package/2006/relationships"><Relationship Type="http://schemas.openxmlformats.org/officeDocument/2006/relationships/slideMaster" Target="/ppt/slideMasters/slideMaster14.xml" Id="rId1" /></Relationships>
</file>

<file path=ppt/slideLayouts/_rels/slideLayout131.xml.rels>&#65279;<?xml version="1.0" encoding="utf-8"?><Relationships xmlns="http://schemas.openxmlformats.org/package/2006/relationships"><Relationship Type="http://schemas.openxmlformats.org/officeDocument/2006/relationships/slideMaster" Target="/ppt/slideMasters/slideMaster15.xml" Id="rId1" /></Relationships>
</file>

<file path=ppt/slideLayouts/_rels/slideLayout13c.xml.rels>&#65279;<?xml version="1.0" encoding="utf-8"?><Relationships xmlns="http://schemas.openxmlformats.org/package/2006/relationships"><Relationship Type="http://schemas.openxmlformats.org/officeDocument/2006/relationships/slideMaster" Target="/ppt/slideMasters/slideMaster16.xml" Id="rId1" /></Relationships>
</file>

<file path=ppt/slideLayouts/_rels/slideLayout147.xml.rels>&#65279;<?xml version="1.0" encoding="utf-8"?><Relationships xmlns="http://schemas.openxmlformats.org/package/2006/relationships"><Relationship Type="http://schemas.openxmlformats.org/officeDocument/2006/relationships/slideMaster" Target="/ppt/slideMasters/slideMaster17.xml" Id="rId1" /></Relationships>
</file>

<file path=ppt/slideLayouts/_rels/slideLayout152.xml.rels>&#65279;<?xml version="1.0" encoding="utf-8"?><Relationships xmlns="http://schemas.openxmlformats.org/package/2006/relationships"><Relationship Type="http://schemas.openxmlformats.org/officeDocument/2006/relationships/slideMaster" Target="/ppt/slideMasters/slideMaster18.xml" Id="rId1" /></Relationships>
</file>

<file path=ppt/slideLayouts/_rels/slideLayout1c.xml.rels>&#65279;<?xml version="1.0" encoding="utf-8"?><Relationships xmlns="http://schemas.openxmlformats.org/package/2006/relationships"><Relationship Type="http://schemas.openxmlformats.org/officeDocument/2006/relationships/slideMaster" Target="/ppt/slideMasters/slideMaster12.xml" Id="rId1"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&#65279;<?xml version="1.0" encoding="utf-8"?><Relationships xmlns="http://schemas.openxmlformats.org/package/2006/relationships"><Relationship Type="http://schemas.openxmlformats.org/officeDocument/2006/relationships/slideMaster" Target="/ppt/slideMasters/slideMaster12.xml" Id="rId1" /></Relationships>
</file>

<file path=ppt/slideLayouts/_rels/slideLayout217.xml.rels>&#65279;<?xml version="1.0" encoding="utf-8"?><Relationships xmlns="http://schemas.openxmlformats.org/package/2006/relationships"><Relationship Type="http://schemas.openxmlformats.org/officeDocument/2006/relationships/slideMaster" Target="/ppt/slideMasters/slideMaster13.xml" Id="rId1" /></Relationships>
</file>

<file path=ppt/slideLayouts/_rels/slideLayout222.xml.rels>&#65279;<?xml version="1.0" encoding="utf-8"?><Relationships xmlns="http://schemas.openxmlformats.org/package/2006/relationships"><Relationship Type="http://schemas.openxmlformats.org/officeDocument/2006/relationships/slideMaster" Target="/ppt/slideMasters/slideMaster14.xml" Id="rId1" /></Relationships>
</file>

<file path=ppt/slideLayouts/_rels/slideLayout22d.xml.rels>&#65279;<?xml version="1.0" encoding="utf-8"?><Relationships xmlns="http://schemas.openxmlformats.org/package/2006/relationships"><Relationship Type="http://schemas.openxmlformats.org/officeDocument/2006/relationships/slideMaster" Target="/ppt/slideMasters/slideMaster15.xml" Id="rId1" /></Relationships>
</file>

<file path=ppt/slideLayouts/_rels/slideLayout238.xml.rels>&#65279;<?xml version="1.0" encoding="utf-8"?><Relationships xmlns="http://schemas.openxmlformats.org/package/2006/relationships"><Relationship Type="http://schemas.openxmlformats.org/officeDocument/2006/relationships/slideMaster" Target="/ppt/slideMasters/slideMaster16.xml" Id="rId1" /></Relationships>
</file>

<file path=ppt/slideLayouts/_rels/slideLayout243.xml.rels>&#65279;<?xml version="1.0" encoding="utf-8"?><Relationships xmlns="http://schemas.openxmlformats.org/package/2006/relationships"><Relationship Type="http://schemas.openxmlformats.org/officeDocument/2006/relationships/slideMaster" Target="/ppt/slideMasters/slideMaster17.xml" Id="rId1" /></Relationships>
</file>

<file path=ppt/slideLayouts/_rels/slideLayout24e.xml.rels>&#65279;<?xml version="1.0" encoding="utf-8"?><Relationships xmlns="http://schemas.openxmlformats.org/package/2006/relationships"><Relationship Type="http://schemas.openxmlformats.org/officeDocument/2006/relationships/slideMaster" Target="/ppt/slideMasters/slideMaster18.xml" Id="rId1"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9.xml.rels>&#65279;<?xml version="1.0" encoding="utf-8"?><Relationships xmlns="http://schemas.openxmlformats.org/package/2006/relationships"><Relationship Type="http://schemas.openxmlformats.org/officeDocument/2006/relationships/slideMaster" Target="/ppt/slideMasters/slideMaster13.xml" Id="rId1" /></Relationships>
</file>

<file path=ppt/slideLayouts/_rels/slideLayout324.xml.rels>&#65279;<?xml version="1.0" encoding="utf-8"?><Relationships xmlns="http://schemas.openxmlformats.org/package/2006/relationships"><Relationship Type="http://schemas.openxmlformats.org/officeDocument/2006/relationships/slideMaster" Target="/ppt/slideMasters/slideMaster14.xml" Id="rId1" /></Relationships>
</file>

<file path=ppt/slideLayouts/_rels/slideLayout32f.xml.rels>&#65279;<?xml version="1.0" encoding="utf-8"?><Relationships xmlns="http://schemas.openxmlformats.org/package/2006/relationships"><Relationship Type="http://schemas.openxmlformats.org/officeDocument/2006/relationships/slideMaster" Target="/ppt/slideMasters/slideMaster15.xml" Id="rId1" /></Relationships>
</file>

<file path=ppt/slideLayouts/_rels/slideLayout33a.xml.rels>&#65279;<?xml version="1.0" encoding="utf-8"?><Relationships xmlns="http://schemas.openxmlformats.org/package/2006/relationships"><Relationship Type="http://schemas.openxmlformats.org/officeDocument/2006/relationships/slideMaster" Target="/ppt/slideMasters/slideMaster16.xml" Id="rId1" /></Relationships>
</file>

<file path=ppt/slideLayouts/_rels/slideLayout345.xml.rels>&#65279;<?xml version="1.0" encoding="utf-8"?><Relationships xmlns="http://schemas.openxmlformats.org/package/2006/relationships"><Relationship Type="http://schemas.openxmlformats.org/officeDocument/2006/relationships/slideMaster" Target="/ppt/slideMasters/slideMaster17.xml" Id="rId1" /></Relationships>
</file>

<file path=ppt/slideLayouts/_rels/slideLayout350.xml.rels>&#65279;<?xml version="1.0" encoding="utf-8"?><Relationships xmlns="http://schemas.openxmlformats.org/package/2006/relationships"><Relationship Type="http://schemas.openxmlformats.org/officeDocument/2006/relationships/slideMaster" Target="/ppt/slideMasters/slideMaster18.xml" Id="rId1" /></Relationships>
</file>

<file path=ppt/slideLayouts/_rels/slideLayout3e.xml.rels>&#65279;<?xml version="1.0" encoding="utf-8"?><Relationships xmlns="http://schemas.openxmlformats.org/package/2006/relationships"><Relationship Type="http://schemas.openxmlformats.org/officeDocument/2006/relationships/slideMaster" Target="/ppt/slideMasters/slideMaster12.xml" Id="rId1"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5.xml.rels>&#65279;<?xml version="1.0" encoding="utf-8"?><Relationships xmlns="http://schemas.openxmlformats.org/package/2006/relationships"><Relationship Type="http://schemas.openxmlformats.org/officeDocument/2006/relationships/slideMaster" Target="/ppt/slideMasters/slideMaster12.xml" Id="rId1" /></Relationships>
</file>

<file path=ppt/slideLayouts/_rels/slideLayout420.xml.rels>&#65279;<?xml version="1.0" encoding="utf-8"?><Relationships xmlns="http://schemas.openxmlformats.org/package/2006/relationships"><Relationship Type="http://schemas.openxmlformats.org/officeDocument/2006/relationships/slideMaster" Target="/ppt/slideMasters/slideMaster13.xml" Id="rId1" /></Relationships>
</file>

<file path=ppt/slideLayouts/_rels/slideLayout42b.xml.rels>&#65279;<?xml version="1.0" encoding="utf-8"?><Relationships xmlns="http://schemas.openxmlformats.org/package/2006/relationships"><Relationship Type="http://schemas.openxmlformats.org/officeDocument/2006/relationships/slideMaster" Target="/ppt/slideMasters/slideMaster14.xml" Id="rId1" /></Relationships>
</file>

<file path=ppt/slideLayouts/_rels/slideLayout436.xml.rels>&#65279;<?xml version="1.0" encoding="utf-8"?><Relationships xmlns="http://schemas.openxmlformats.org/package/2006/relationships"><Relationship Type="http://schemas.openxmlformats.org/officeDocument/2006/relationships/slideMaster" Target="/ppt/slideMasters/slideMaster15.xml" Id="rId1" /></Relationships>
</file>

<file path=ppt/slideLayouts/_rels/slideLayout441.xml.rels>&#65279;<?xml version="1.0" encoding="utf-8"?><Relationships xmlns="http://schemas.openxmlformats.org/package/2006/relationships"><Relationship Type="http://schemas.openxmlformats.org/officeDocument/2006/relationships/slideMaster" Target="/ppt/slideMasters/slideMaster16.xml" Id="rId1" /></Relationships>
</file>

<file path=ppt/slideLayouts/_rels/slideLayout44c.xml.rels>&#65279;<?xml version="1.0" encoding="utf-8"?><Relationships xmlns="http://schemas.openxmlformats.org/package/2006/relationships"><Relationship Type="http://schemas.openxmlformats.org/officeDocument/2006/relationships/slideMaster" Target="/ppt/slideMasters/slideMaster17.xml" Id="rId1" /></Relationships>
</file>

<file path=ppt/slideLayouts/_rels/slideLayout457.xml.rels>&#65279;<?xml version="1.0" encoding="utf-8"?><Relationships xmlns="http://schemas.openxmlformats.org/package/2006/relationships"><Relationship Type="http://schemas.openxmlformats.org/officeDocument/2006/relationships/slideMaster" Target="/ppt/slideMasters/slideMaster18.xml" Id="rId1"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3.xml.rels>&#65279;<?xml version="1.0" encoding="utf-8"?><Relationships xmlns="http://schemas.openxmlformats.org/package/2006/relationships"><Relationship Type="http://schemas.openxmlformats.org/officeDocument/2006/relationships/slideMaster" Target="/ppt/slideMasters/slideMaster12.xml" Id="rId1" /></Relationships>
</file>

<file path=ppt/slideLayouts/_rels/slideLayout51e.xml.rels>&#65279;<?xml version="1.0" encoding="utf-8"?><Relationships xmlns="http://schemas.openxmlformats.org/package/2006/relationships"><Relationship Type="http://schemas.openxmlformats.org/officeDocument/2006/relationships/slideMaster" Target="/ppt/slideMasters/slideMaster13.xml" Id="rId1" /></Relationships>
</file>

<file path=ppt/slideLayouts/_rels/slideLayout529.xml.rels>&#65279;<?xml version="1.0" encoding="utf-8"?><Relationships xmlns="http://schemas.openxmlformats.org/package/2006/relationships"><Relationship Type="http://schemas.openxmlformats.org/officeDocument/2006/relationships/slideMaster" Target="/ppt/slideMasters/slideMaster14.xml" Id="rId1" /></Relationships>
</file>

<file path=ppt/slideLayouts/_rels/slideLayout534.xml.rels>&#65279;<?xml version="1.0" encoding="utf-8"?><Relationships xmlns="http://schemas.openxmlformats.org/package/2006/relationships"><Relationship Type="http://schemas.openxmlformats.org/officeDocument/2006/relationships/slideMaster" Target="/ppt/slideMasters/slideMaster15.xml" Id="rId1" /></Relationships>
</file>

<file path=ppt/slideLayouts/_rels/slideLayout53f.xml.rels>&#65279;<?xml version="1.0" encoding="utf-8"?><Relationships xmlns="http://schemas.openxmlformats.org/package/2006/relationships"><Relationship Type="http://schemas.openxmlformats.org/officeDocument/2006/relationships/slideMaster" Target="/ppt/slideMasters/slideMaster16.xml" Id="rId1" /></Relationships>
</file>

<file path=ppt/slideLayouts/_rels/slideLayout54a.xml.rels>&#65279;<?xml version="1.0" encoding="utf-8"?><Relationships xmlns="http://schemas.openxmlformats.org/package/2006/relationships"><Relationship Type="http://schemas.openxmlformats.org/officeDocument/2006/relationships/slideMaster" Target="/ppt/slideMasters/slideMaster17.xml" Id="rId1" /></Relationships>
</file>

<file path=ppt/slideLayouts/_rels/slideLayout555.xml.rels>&#65279;<?xml version="1.0" encoding="utf-8"?><Relationships xmlns="http://schemas.openxmlformats.org/package/2006/relationships"><Relationship Type="http://schemas.openxmlformats.org/officeDocument/2006/relationships/slideMaster" Target="/ppt/slideMasters/slideMaster18.xml" Id="rId1"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1.xml.rels>&#65279;<?xml version="1.0" encoding="utf-8"?><Relationships xmlns="http://schemas.openxmlformats.org/package/2006/relationships"><Relationship Type="http://schemas.openxmlformats.org/officeDocument/2006/relationships/slideMaster" Target="/ppt/slideMasters/slideMaster12.xml" Id="rId1" /></Relationships>
</file>

<file path=ppt/slideLayouts/_rels/slideLayout61c.xml.rels>&#65279;<?xml version="1.0" encoding="utf-8"?><Relationships xmlns="http://schemas.openxmlformats.org/package/2006/relationships"><Relationship Type="http://schemas.openxmlformats.org/officeDocument/2006/relationships/slideMaster" Target="/ppt/slideMasters/slideMaster13.xml" Id="rId1" /></Relationships>
</file>

<file path=ppt/slideLayouts/_rels/slideLayout627.xml.rels>&#65279;<?xml version="1.0" encoding="utf-8"?><Relationships xmlns="http://schemas.openxmlformats.org/package/2006/relationships"><Relationship Type="http://schemas.openxmlformats.org/officeDocument/2006/relationships/slideMaster" Target="/ppt/slideMasters/slideMaster14.xml" Id="rId1" /></Relationships>
</file>

<file path=ppt/slideLayouts/_rels/slideLayout632.xml.rels>&#65279;<?xml version="1.0" encoding="utf-8"?><Relationships xmlns="http://schemas.openxmlformats.org/package/2006/relationships"><Relationship Type="http://schemas.openxmlformats.org/officeDocument/2006/relationships/slideMaster" Target="/ppt/slideMasters/slideMaster15.xml" Id="rId1" /></Relationships>
</file>

<file path=ppt/slideLayouts/_rels/slideLayout63d.xml.rels>&#65279;<?xml version="1.0" encoding="utf-8"?><Relationships xmlns="http://schemas.openxmlformats.org/package/2006/relationships"><Relationship Type="http://schemas.openxmlformats.org/officeDocument/2006/relationships/slideMaster" Target="/ppt/slideMasters/slideMaster16.xml" Id="rId1" /></Relationships>
</file>

<file path=ppt/slideLayouts/_rels/slideLayout648.xml.rels>&#65279;<?xml version="1.0" encoding="utf-8"?><Relationships xmlns="http://schemas.openxmlformats.org/package/2006/relationships"><Relationship Type="http://schemas.openxmlformats.org/officeDocument/2006/relationships/slideMaster" Target="/ppt/slideMasters/slideMaster17.xml" Id="rId1" /></Relationships>
</file>

<file path=ppt/slideLayouts/_rels/slideLayout653.xml.rels>&#65279;<?xml version="1.0" encoding="utf-8"?><Relationships xmlns="http://schemas.openxmlformats.org/package/2006/relationships"><Relationship Type="http://schemas.openxmlformats.org/officeDocument/2006/relationships/slideMaster" Target="/ppt/slideMasters/slideMaster18.xml" Id="rId1"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a.xml.rels>&#65279;<?xml version="1.0" encoding="utf-8"?><Relationships xmlns="http://schemas.openxmlformats.org/package/2006/relationships"><Relationship Type="http://schemas.openxmlformats.org/officeDocument/2006/relationships/slideMaster" Target="/ppt/slideMasters/slideMaster13.xml" Id="rId1" /></Relationships>
</file>

<file path=ppt/slideLayouts/_rels/slideLayout725.xml.rels>&#65279;<?xml version="1.0" encoding="utf-8"?><Relationships xmlns="http://schemas.openxmlformats.org/package/2006/relationships"><Relationship Type="http://schemas.openxmlformats.org/officeDocument/2006/relationships/slideMaster" Target="/ppt/slideMasters/slideMaster14.xml" Id="rId1" /></Relationships>
</file>

<file path=ppt/slideLayouts/_rels/slideLayout730.xml.rels>&#65279;<?xml version="1.0" encoding="utf-8"?><Relationships xmlns="http://schemas.openxmlformats.org/package/2006/relationships"><Relationship Type="http://schemas.openxmlformats.org/officeDocument/2006/relationships/slideMaster" Target="/ppt/slideMasters/slideMaster15.xml" Id="rId1" /></Relationships>
</file>

<file path=ppt/slideLayouts/_rels/slideLayout73b.xml.rels>&#65279;<?xml version="1.0" encoding="utf-8"?><Relationships xmlns="http://schemas.openxmlformats.org/package/2006/relationships"><Relationship Type="http://schemas.openxmlformats.org/officeDocument/2006/relationships/slideMaster" Target="/ppt/slideMasters/slideMaster16.xml" Id="rId1" /></Relationships>
</file>

<file path=ppt/slideLayouts/_rels/slideLayout746.xml.rels>&#65279;<?xml version="1.0" encoding="utf-8"?><Relationships xmlns="http://schemas.openxmlformats.org/package/2006/relationships"><Relationship Type="http://schemas.openxmlformats.org/officeDocument/2006/relationships/slideMaster" Target="/ppt/slideMasters/slideMaster17.xml" Id="rId1" /></Relationships>
</file>

<file path=ppt/slideLayouts/_rels/slideLayout751.xml.rels>&#65279;<?xml version="1.0" encoding="utf-8"?><Relationships xmlns="http://schemas.openxmlformats.org/package/2006/relationships"><Relationship Type="http://schemas.openxmlformats.org/officeDocument/2006/relationships/slideMaster" Target="/ppt/slideMasters/slideMaster18.xml" Id="rId1" /></Relationships>
</file>

<file path=ppt/slideLayouts/_rels/slideLayout7f.xml.rels>&#65279;<?xml version="1.0" encoding="utf-8"?><Relationships xmlns="http://schemas.openxmlformats.org/package/2006/relationships"><Relationship Type="http://schemas.openxmlformats.org/officeDocument/2006/relationships/slideMaster" Target="/ppt/slideMasters/slideMaster12.xml" Id="rId1"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8.xml.rels>&#65279;<?xml version="1.0" encoding="utf-8"?><Relationships xmlns="http://schemas.openxmlformats.org/package/2006/relationships"><Relationship Type="http://schemas.openxmlformats.org/officeDocument/2006/relationships/slideMaster" Target="/ppt/slideMasters/slideMaster13.xml" Id="rId1" /></Relationships>
</file>

<file path=ppt/slideLayouts/_rels/slideLayout823.xml.rels>&#65279;<?xml version="1.0" encoding="utf-8"?><Relationships xmlns="http://schemas.openxmlformats.org/package/2006/relationships"><Relationship Type="http://schemas.openxmlformats.org/officeDocument/2006/relationships/slideMaster" Target="/ppt/slideMasters/slideMaster14.xml" Id="rId1" /></Relationships>
</file>

<file path=ppt/slideLayouts/_rels/slideLayout82e.xml.rels>&#65279;<?xml version="1.0" encoding="utf-8"?><Relationships xmlns="http://schemas.openxmlformats.org/package/2006/relationships"><Relationship Type="http://schemas.openxmlformats.org/officeDocument/2006/relationships/slideMaster" Target="/ppt/slideMasters/slideMaster15.xml" Id="rId1" /></Relationships>
</file>

<file path=ppt/slideLayouts/_rels/slideLayout839.xml.rels>&#65279;<?xml version="1.0" encoding="utf-8"?><Relationships xmlns="http://schemas.openxmlformats.org/package/2006/relationships"><Relationship Type="http://schemas.openxmlformats.org/officeDocument/2006/relationships/slideMaster" Target="/ppt/slideMasters/slideMaster16.xml" Id="rId1" /></Relationships>
</file>

<file path=ppt/slideLayouts/_rels/slideLayout844.xml.rels>&#65279;<?xml version="1.0" encoding="utf-8"?><Relationships xmlns="http://schemas.openxmlformats.org/package/2006/relationships"><Relationship Type="http://schemas.openxmlformats.org/officeDocument/2006/relationships/slideMaster" Target="/ppt/slideMasters/slideMaster17.xml" Id="rId1" /></Relationships>
</file>

<file path=ppt/slideLayouts/_rels/slideLayout84f.xml.rels>&#65279;<?xml version="1.0" encoding="utf-8"?><Relationships xmlns="http://schemas.openxmlformats.org/package/2006/relationships"><Relationship Type="http://schemas.openxmlformats.org/officeDocument/2006/relationships/slideMaster" Target="/ppt/slideMasters/slideMaster18.xml" Id="rId1" /></Relationships>
</file>

<file path=ppt/slideLayouts/_rels/slideLayout8d.xml.rels>&#65279;<?xml version="1.0" encoding="utf-8"?><Relationships xmlns="http://schemas.openxmlformats.org/package/2006/relationships"><Relationship Type="http://schemas.openxmlformats.org/officeDocument/2006/relationships/slideMaster" Target="/ppt/slideMasters/slideMaster12.xml" Id="rId1"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16.xml.rels>&#65279;<?xml version="1.0" encoding="utf-8"?><Relationships xmlns="http://schemas.openxmlformats.org/package/2006/relationships"><Relationship Type="http://schemas.openxmlformats.org/officeDocument/2006/relationships/slideMaster" Target="/ppt/slideMasters/slideMaster12.xml" Id="rId1" /></Relationships>
</file>

<file path=ppt/slideLayouts/_rels/slideLayout921.xml.rels>&#65279;<?xml version="1.0" encoding="utf-8"?><Relationships xmlns="http://schemas.openxmlformats.org/package/2006/relationships"><Relationship Type="http://schemas.openxmlformats.org/officeDocument/2006/relationships/slideMaster" Target="/ppt/slideMasters/slideMaster13.xml" Id="rId1" /></Relationships>
</file>

<file path=ppt/slideLayouts/_rels/slideLayout92c.xml.rels>&#65279;<?xml version="1.0" encoding="utf-8"?><Relationships xmlns="http://schemas.openxmlformats.org/package/2006/relationships"><Relationship Type="http://schemas.openxmlformats.org/officeDocument/2006/relationships/slideMaster" Target="/ppt/slideMasters/slideMaster14.xml" Id="rId1" /></Relationships>
</file>

<file path=ppt/slideLayouts/_rels/slideLayout937.xml.rels>&#65279;<?xml version="1.0" encoding="utf-8"?><Relationships xmlns="http://schemas.openxmlformats.org/package/2006/relationships"><Relationship Type="http://schemas.openxmlformats.org/officeDocument/2006/relationships/slideMaster" Target="/ppt/slideMasters/slideMaster15.xml" Id="rId1" /></Relationships>
</file>

<file path=ppt/slideLayouts/_rels/slideLayout942.xml.rels>&#65279;<?xml version="1.0" encoding="utf-8"?><Relationships xmlns="http://schemas.openxmlformats.org/package/2006/relationships"><Relationship Type="http://schemas.openxmlformats.org/officeDocument/2006/relationships/slideMaster" Target="/ppt/slideMasters/slideMaster16.xml" Id="rId1" /></Relationships>
</file>

<file path=ppt/slideLayouts/_rels/slideLayout94d.xml.rels>&#65279;<?xml version="1.0" encoding="utf-8"?><Relationships xmlns="http://schemas.openxmlformats.org/package/2006/relationships"><Relationship Type="http://schemas.openxmlformats.org/officeDocument/2006/relationships/slideMaster" Target="/ppt/slideMasters/slideMaster17.xml" Id="rId1" /></Relationships>
</file>

<file path=ppt/slideLayouts/_rels/slideLayout958.xml.rels>&#65279;<?xml version="1.0" encoding="utf-8"?><Relationships xmlns="http://schemas.openxmlformats.org/package/2006/relationships"><Relationship Type="http://schemas.openxmlformats.org/officeDocument/2006/relationships/slideMaster" Target="/ppt/slideMasters/slideMaster18.xml" Id="rId1"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pPr>
              <a:defRPr/>
            </a:pPr>
            <a:fld id="{62BA0DB2-E5F7-4E2D-94DB-CD72200D12AD}" type="datetime1">
              <a:rPr lang="en-US"/>
              <a:pPr>
                <a:defRPr/>
              </a:pPr>
              <a:t>1/25/2018</a:t>
            </a:fld>
            <a:endParaRPr lang="en-US" dirty="0"/>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228600" y="6324600"/>
            <a:ext cx="2133600" cy="365125"/>
          </a:xfrm>
        </p:spPr>
        <p:txBody>
          <a:bodyPr/>
          <a:lstStyle>
            <a:lvl1pPr algn="l">
              <a:defRPr/>
            </a:lvl1pPr>
          </a:lstStyle>
          <a:p>
            <a:pPr>
              <a:defRPr/>
            </a:pPr>
            <a:fld id="{BB701E57-D67B-41AC-89E8-75A285481FF0}" type="slidenum">
              <a:rPr lang="en-US"/>
              <a:pPr>
                <a:defRPr/>
              </a:pPr>
              <a:t>‹#›</a:t>
            </a:fld>
            <a:endParaRPr lang="en-US" dirty="0"/>
          </a:p>
        </p:txBody>
      </p:sp>
    </p:spTree>
    <p:extLst>
      <p:ext uri="{BB962C8B-B14F-4D97-AF65-F5344CB8AC3E}">
        <p14:creationId xmlns:p14="http://schemas.microsoft.com/office/powerpoint/2010/main" val="18642334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6E1460C1-E795-40C2-8602-C00F28B0ED6A}" type="datetime1">
              <a:rPr lang="en-US"/>
              <a:pPr>
                <a:defRPr/>
              </a:pPr>
              <a:t>1/25/2018</a:t>
            </a:fld>
            <a:endParaRPr lang="en-US" dirty="0"/>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lgn="r">
              <a:defRPr/>
            </a:lvl1pPr>
          </a:lstStyle>
          <a:p>
            <a:pPr>
              <a:defRPr/>
            </a:pPr>
            <a:fld id="{8AD2BD0E-7B13-4E6A-97EA-9BA255C4F3E7}" type="slidenum">
              <a:rPr lang="en-US"/>
              <a:pPr>
                <a:defRPr/>
              </a:pPr>
              <a:t>‹#›</a:t>
            </a:fld>
            <a:endParaRPr lang="en-US" dirty="0"/>
          </a:p>
        </p:txBody>
      </p:sp>
    </p:spTree>
    <p:extLst>
      <p:ext uri="{BB962C8B-B14F-4D97-AF65-F5344CB8AC3E}">
        <p14:creationId xmlns:p14="http://schemas.microsoft.com/office/powerpoint/2010/main" val="1477603565"/>
      </p:ext>
    </p:extLst>
  </p:cSld>
  <p:clrMapOvr>
    <a:masterClrMapping/>
  </p:clrMapOvr>
</p:sldLayout>
</file>

<file path=ppt/slideLayouts/slideLayout10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2EF9A9CD-A99C-4841-94DA-C49F349C32A2}" type="datetime1">
              <a:rPr lang="en-US"/>
              <a:pPr>
                <a:defRPr/>
              </a:pPr>
              <a:t>1/26/2018</a:t>
            </a:fld>
            <a:endParaRPr lang="en-US" dirty="0"/>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lgn="r">
              <a:defRPr/>
            </a:lvl1pPr>
          </a:lstStyle>
          <a:p>
            <a:pPr>
              <a:defRPr/>
            </a:pPr>
            <a:fld id="{7CC235BA-9529-4CAC-8829-58FC2BBBD2E1}" type="slidenum">
              <a:rPr lang="en-US"/>
              <a:pPr>
                <a:defRPr/>
              </a:pPr>
              <a:t>‹#›</a:t>
            </a:fld>
            <a:endParaRPr lang="en-US" dirty="0"/>
          </a:p>
        </p:txBody>
      </p:sp>
    </p:spTree>
    <p:extLst>
      <p:ext uri="{BB962C8B-B14F-4D97-AF65-F5344CB8AC3E}">
        <p14:creationId xmlns:p14="http://schemas.microsoft.com/office/powerpoint/2010/main" val="2799293318"/>
      </p:ext>
    </p:extLst>
  </p:cSld>
  <p:clrMapOvr>
    <a:masterClrMapping/>
  </p:clrMapOvr>
</p:sldLayout>
</file>

<file path=ppt/slideLayouts/slideLayout101f.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2EF9A9CD-A99C-4841-94DA-C49F349C32A2}" type="datetime1">
              <a:rPr lang="en-US"/>
              <a:pPr>
                <a:defRPr/>
              </a:pPr>
              <a:t>1/26/2018</a:t>
            </a:fld>
            <a:endParaRPr lang="en-US" dirty="0"/>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lgn="r">
              <a:defRPr/>
            </a:lvl1pPr>
          </a:lstStyle>
          <a:p>
            <a:pPr>
              <a:defRPr/>
            </a:pPr>
            <a:fld id="{7CC235BA-9529-4CAC-8829-58FC2BBBD2E1}" type="slidenum">
              <a:rPr lang="en-US"/>
              <a:pPr>
                <a:defRPr/>
              </a:pPr>
              <a:t>‹#›</a:t>
            </a:fld>
            <a:endParaRPr lang="en-US" dirty="0"/>
          </a:p>
        </p:txBody>
      </p:sp>
    </p:spTree>
    <p:extLst>
      <p:ext uri="{BB962C8B-B14F-4D97-AF65-F5344CB8AC3E}">
        <p14:creationId xmlns:p14="http://schemas.microsoft.com/office/powerpoint/2010/main" val="2799293318"/>
      </p:ext>
    </p:extLst>
  </p:cSld>
  <p:clrMapOvr>
    <a:masterClrMapping/>
  </p:clrMapOvr>
</p:sldLayout>
</file>

<file path=ppt/slideLayouts/slideLayout102a.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2EF9A9CD-A99C-4841-94DA-C49F349C32A2}" type="datetime1">
              <a:rPr lang="en-US"/>
              <a:pPr>
                <a:defRPr/>
              </a:pPr>
              <a:t>1/26/2018</a:t>
            </a:fld>
            <a:endParaRPr lang="en-US" dirty="0"/>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lgn="r">
              <a:defRPr/>
            </a:lvl1pPr>
          </a:lstStyle>
          <a:p>
            <a:pPr>
              <a:defRPr/>
            </a:pPr>
            <a:fld id="{7CC235BA-9529-4CAC-8829-58FC2BBBD2E1}" type="slidenum">
              <a:rPr lang="en-US"/>
              <a:pPr>
                <a:defRPr/>
              </a:pPr>
              <a:t>‹#›</a:t>
            </a:fld>
            <a:endParaRPr lang="en-US" dirty="0"/>
          </a:p>
        </p:txBody>
      </p:sp>
    </p:spTree>
    <p:extLst>
      <p:ext uri="{BB962C8B-B14F-4D97-AF65-F5344CB8AC3E}">
        <p14:creationId xmlns:p14="http://schemas.microsoft.com/office/powerpoint/2010/main" val="2799293318"/>
      </p:ext>
    </p:extLst>
  </p:cSld>
  <p:clrMapOvr>
    <a:masterClrMapping/>
  </p:clrMapOvr>
</p:sldLayout>
</file>

<file path=ppt/slideLayouts/slideLayout103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2EF9A9CD-A99C-4841-94DA-C49F349C32A2}" type="datetime1">
              <a:rPr lang="en-US"/>
              <a:pPr>
                <a:defRPr/>
              </a:pPr>
              <a:t>1/26/2018</a:t>
            </a:fld>
            <a:endParaRPr lang="en-US" dirty="0"/>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lgn="r">
              <a:defRPr/>
            </a:lvl1pPr>
          </a:lstStyle>
          <a:p>
            <a:pPr>
              <a:defRPr/>
            </a:pPr>
            <a:fld id="{7CC235BA-9529-4CAC-8829-58FC2BBBD2E1}" type="slidenum">
              <a:rPr lang="en-US"/>
              <a:pPr>
                <a:defRPr/>
              </a:pPr>
              <a:t>‹#›</a:t>
            </a:fld>
            <a:endParaRPr lang="en-US" dirty="0"/>
          </a:p>
        </p:txBody>
      </p:sp>
    </p:spTree>
    <p:extLst>
      <p:ext uri="{BB962C8B-B14F-4D97-AF65-F5344CB8AC3E}">
        <p14:creationId xmlns:p14="http://schemas.microsoft.com/office/powerpoint/2010/main" val="2799293318"/>
      </p:ext>
    </p:extLst>
  </p:cSld>
  <p:clrMapOvr>
    <a:masterClrMapping/>
  </p:clrMapOvr>
</p:sldLayout>
</file>

<file path=ppt/slideLayouts/slideLayout104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2EF9A9CD-A99C-4841-94DA-C49F349C32A2}" type="datetime1">
              <a:rPr lang="en-US"/>
              <a:pPr>
                <a:defRPr/>
              </a:pPr>
              <a:t>1/26/2018</a:t>
            </a:fld>
            <a:endParaRPr lang="en-US" dirty="0"/>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lgn="r">
              <a:defRPr/>
            </a:lvl1pPr>
          </a:lstStyle>
          <a:p>
            <a:pPr>
              <a:defRPr/>
            </a:pPr>
            <a:fld id="{7CC235BA-9529-4CAC-8829-58FC2BBBD2E1}" type="slidenum">
              <a:rPr lang="en-US"/>
              <a:pPr>
                <a:defRPr/>
              </a:pPr>
              <a:t>‹#›</a:t>
            </a:fld>
            <a:endParaRPr lang="en-US" dirty="0"/>
          </a:p>
        </p:txBody>
      </p:sp>
    </p:spTree>
    <p:extLst>
      <p:ext uri="{BB962C8B-B14F-4D97-AF65-F5344CB8AC3E}">
        <p14:creationId xmlns:p14="http://schemas.microsoft.com/office/powerpoint/2010/main" val="2799293318"/>
      </p:ext>
    </p:extLst>
  </p:cSld>
  <p:clrMapOvr>
    <a:masterClrMapping/>
  </p:clrMapOvr>
</p:sldLayout>
</file>

<file path=ppt/slideLayouts/slideLayout104b.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2EF9A9CD-A99C-4841-94DA-C49F349C32A2}" type="datetime1">
              <a:rPr lang="en-US"/>
              <a:pPr>
                <a:defRPr/>
              </a:pPr>
              <a:t>1/26/2018</a:t>
            </a:fld>
            <a:endParaRPr lang="en-US" dirty="0"/>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lgn="r">
              <a:defRPr/>
            </a:lvl1pPr>
          </a:lstStyle>
          <a:p>
            <a:pPr>
              <a:defRPr/>
            </a:pPr>
            <a:fld id="{7CC235BA-9529-4CAC-8829-58FC2BBBD2E1}" type="slidenum">
              <a:rPr lang="en-US"/>
              <a:pPr>
                <a:defRPr/>
              </a:pPr>
              <a:t>‹#›</a:t>
            </a:fld>
            <a:endParaRPr lang="en-US" dirty="0"/>
          </a:p>
        </p:txBody>
      </p:sp>
    </p:spTree>
    <p:extLst>
      <p:ext uri="{BB962C8B-B14F-4D97-AF65-F5344CB8AC3E}">
        <p14:creationId xmlns:p14="http://schemas.microsoft.com/office/powerpoint/2010/main" val="2799293318"/>
      </p:ext>
    </p:extLst>
  </p:cSld>
  <p:clrMapOvr>
    <a:masterClrMapping/>
  </p:clrMapOvr>
</p:sldLayout>
</file>

<file path=ppt/slideLayouts/slideLayout105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2EF9A9CD-A99C-4841-94DA-C49F349C32A2}" type="datetime1">
              <a:rPr lang="en-US"/>
              <a:pPr>
                <a:defRPr/>
              </a:pPr>
              <a:t>1/26/2018</a:t>
            </a:fld>
            <a:endParaRPr lang="en-US" dirty="0"/>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lgn="r">
              <a:defRPr/>
            </a:lvl1pPr>
          </a:lstStyle>
          <a:p>
            <a:pPr>
              <a:defRPr/>
            </a:pPr>
            <a:fld id="{7CC235BA-9529-4CAC-8829-58FC2BBBD2E1}" type="slidenum">
              <a:rPr lang="en-US"/>
              <a:pPr>
                <a:defRPr/>
              </a:pPr>
              <a:t>‹#›</a:t>
            </a:fld>
            <a:endParaRPr lang="en-US" dirty="0"/>
          </a:p>
        </p:txBody>
      </p:sp>
    </p:spTree>
    <p:extLst>
      <p:ext uri="{BB962C8B-B14F-4D97-AF65-F5344CB8AC3E}">
        <p14:creationId xmlns:p14="http://schemas.microsoft.com/office/powerpoint/2010/main" val="27992933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8256B7A4-2E90-40F0-ACAF-C084401F807A}" type="datetime1">
              <a:rPr lang="en-US"/>
              <a:pPr>
                <a:defRPr/>
              </a:pPr>
              <a:t>1/25/2018</a:t>
            </a:fld>
            <a:endParaRPr lang="en-US" dirty="0"/>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lgn="r">
              <a:defRPr/>
            </a:lvl1pPr>
          </a:lstStyle>
          <a:p>
            <a:pPr>
              <a:defRPr/>
            </a:pPr>
            <a:fld id="{64F2E8D9-C2A1-4866-99F0-99AAE3AB7BFE}" type="slidenum">
              <a:rPr lang="en-US"/>
              <a:pPr>
                <a:defRPr/>
              </a:pPr>
              <a:t>‹#›</a:t>
            </a:fld>
            <a:endParaRPr lang="en-US" dirty="0"/>
          </a:p>
        </p:txBody>
      </p:sp>
    </p:spTree>
    <p:extLst>
      <p:ext uri="{BB962C8B-B14F-4D97-AF65-F5344CB8AC3E}">
        <p14:creationId xmlns:p14="http://schemas.microsoft.com/office/powerpoint/2010/main" val="999650918"/>
      </p:ext>
    </p:extLst>
  </p:cSld>
  <p:clrMapOvr>
    <a:masterClrMapping/>
  </p:clrMapOvr>
</p:sldLayout>
</file>

<file path=ppt/slideLayouts/slideLayout11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535E34F1-B8C7-49DB-81B5-5A74447AAB31}" type="datetime1">
              <a:rPr lang="en-US"/>
              <a:pPr>
                <a:defRPr/>
              </a:pPr>
              <a:t>1/26/2018</a:t>
            </a:fld>
            <a:endParaRPr lang="en-US" dirty="0"/>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lgn="r">
              <a:defRPr/>
            </a:lvl1pPr>
          </a:lstStyle>
          <a:p>
            <a:pPr>
              <a:defRPr/>
            </a:pPr>
            <a:fld id="{BA62DEA1-A921-4E71-B0A0-0B948D9DC06F}" type="slidenum">
              <a:rPr lang="en-US"/>
              <a:pPr>
                <a:defRPr/>
              </a:pPr>
              <a:t>‹#›</a:t>
            </a:fld>
            <a:endParaRPr lang="en-US" dirty="0"/>
          </a:p>
        </p:txBody>
      </p:sp>
    </p:spTree>
    <p:extLst>
      <p:ext uri="{BB962C8B-B14F-4D97-AF65-F5344CB8AC3E}">
        <p14:creationId xmlns:p14="http://schemas.microsoft.com/office/powerpoint/2010/main" val="2260913751"/>
      </p:ext>
    </p:extLst>
  </p:cSld>
  <p:clrMapOvr>
    <a:masterClrMapping/>
  </p:clrMapOvr>
</p:sldLayout>
</file>

<file path=ppt/slideLayouts/slideLayout111d.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535E34F1-B8C7-49DB-81B5-5A74447AAB31}" type="datetime1">
              <a:rPr lang="en-US"/>
              <a:pPr>
                <a:defRPr/>
              </a:pPr>
              <a:t>1/26/2018</a:t>
            </a:fld>
            <a:endParaRPr lang="en-US" dirty="0"/>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lgn="r">
              <a:defRPr/>
            </a:lvl1pPr>
          </a:lstStyle>
          <a:p>
            <a:pPr>
              <a:defRPr/>
            </a:pPr>
            <a:fld id="{BA62DEA1-A921-4E71-B0A0-0B948D9DC06F}" type="slidenum">
              <a:rPr lang="en-US"/>
              <a:pPr>
                <a:defRPr/>
              </a:pPr>
              <a:t>‹#›</a:t>
            </a:fld>
            <a:endParaRPr lang="en-US" dirty="0"/>
          </a:p>
        </p:txBody>
      </p:sp>
    </p:spTree>
    <p:extLst>
      <p:ext uri="{BB962C8B-B14F-4D97-AF65-F5344CB8AC3E}">
        <p14:creationId xmlns:p14="http://schemas.microsoft.com/office/powerpoint/2010/main" val="2260913751"/>
      </p:ext>
    </p:extLst>
  </p:cSld>
  <p:clrMapOvr>
    <a:masterClrMapping/>
  </p:clrMapOvr>
</p:sldLayout>
</file>

<file path=ppt/slideLayouts/slideLayout11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535E34F1-B8C7-49DB-81B5-5A74447AAB31}" type="datetime1">
              <a:rPr lang="en-US"/>
              <a:pPr>
                <a:defRPr/>
              </a:pPr>
              <a:t>1/26/2018</a:t>
            </a:fld>
            <a:endParaRPr lang="en-US" dirty="0"/>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lgn="r">
              <a:defRPr/>
            </a:lvl1pPr>
          </a:lstStyle>
          <a:p>
            <a:pPr>
              <a:defRPr/>
            </a:pPr>
            <a:fld id="{BA62DEA1-A921-4E71-B0A0-0B948D9DC06F}" type="slidenum">
              <a:rPr lang="en-US"/>
              <a:pPr>
                <a:defRPr/>
              </a:pPr>
              <a:t>‹#›</a:t>
            </a:fld>
            <a:endParaRPr lang="en-US" dirty="0"/>
          </a:p>
        </p:txBody>
      </p:sp>
    </p:spTree>
    <p:extLst>
      <p:ext uri="{BB962C8B-B14F-4D97-AF65-F5344CB8AC3E}">
        <p14:creationId xmlns:p14="http://schemas.microsoft.com/office/powerpoint/2010/main" val="2260913751"/>
      </p:ext>
    </p:extLst>
  </p:cSld>
  <p:clrMapOvr>
    <a:masterClrMapping/>
  </p:clrMapOvr>
</p:sldLayout>
</file>

<file path=ppt/slideLayouts/slideLayout11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535E34F1-B8C7-49DB-81B5-5A74447AAB31}" type="datetime1">
              <a:rPr lang="en-US"/>
              <a:pPr>
                <a:defRPr/>
              </a:pPr>
              <a:t>1/26/2018</a:t>
            </a:fld>
            <a:endParaRPr lang="en-US" dirty="0"/>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lgn="r">
              <a:defRPr/>
            </a:lvl1pPr>
          </a:lstStyle>
          <a:p>
            <a:pPr>
              <a:defRPr/>
            </a:pPr>
            <a:fld id="{BA62DEA1-A921-4E71-B0A0-0B948D9DC06F}" type="slidenum">
              <a:rPr lang="en-US"/>
              <a:pPr>
                <a:defRPr/>
              </a:pPr>
              <a:t>‹#›</a:t>
            </a:fld>
            <a:endParaRPr lang="en-US" dirty="0"/>
          </a:p>
        </p:txBody>
      </p:sp>
    </p:spTree>
    <p:extLst>
      <p:ext uri="{BB962C8B-B14F-4D97-AF65-F5344CB8AC3E}">
        <p14:creationId xmlns:p14="http://schemas.microsoft.com/office/powerpoint/2010/main" val="2260913751"/>
      </p:ext>
    </p:extLst>
  </p:cSld>
  <p:clrMapOvr>
    <a:masterClrMapping/>
  </p:clrMapOvr>
</p:sldLayout>
</file>

<file path=ppt/slideLayouts/slideLayout113e.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535E34F1-B8C7-49DB-81B5-5A74447AAB31}" type="datetime1">
              <a:rPr lang="en-US"/>
              <a:pPr>
                <a:defRPr/>
              </a:pPr>
              <a:t>1/26/2018</a:t>
            </a:fld>
            <a:endParaRPr lang="en-US" dirty="0"/>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lgn="r">
              <a:defRPr/>
            </a:lvl1pPr>
          </a:lstStyle>
          <a:p>
            <a:pPr>
              <a:defRPr/>
            </a:pPr>
            <a:fld id="{BA62DEA1-A921-4E71-B0A0-0B948D9DC06F}" type="slidenum">
              <a:rPr lang="en-US"/>
              <a:pPr>
                <a:defRPr/>
              </a:pPr>
              <a:t>‹#›</a:t>
            </a:fld>
            <a:endParaRPr lang="en-US" dirty="0"/>
          </a:p>
        </p:txBody>
      </p:sp>
    </p:spTree>
    <p:extLst>
      <p:ext uri="{BB962C8B-B14F-4D97-AF65-F5344CB8AC3E}">
        <p14:creationId xmlns:p14="http://schemas.microsoft.com/office/powerpoint/2010/main" val="2260913751"/>
      </p:ext>
    </p:extLst>
  </p:cSld>
  <p:clrMapOvr>
    <a:masterClrMapping/>
  </p:clrMapOvr>
</p:sldLayout>
</file>

<file path=ppt/slideLayouts/slideLayout114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535E34F1-B8C7-49DB-81B5-5A74447AAB31}" type="datetime1">
              <a:rPr lang="en-US"/>
              <a:pPr>
                <a:defRPr/>
              </a:pPr>
              <a:t>1/26/2018</a:t>
            </a:fld>
            <a:endParaRPr lang="en-US" dirty="0"/>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lgn="r">
              <a:defRPr/>
            </a:lvl1pPr>
          </a:lstStyle>
          <a:p>
            <a:pPr>
              <a:defRPr/>
            </a:pPr>
            <a:fld id="{BA62DEA1-A921-4E71-B0A0-0B948D9DC06F}" type="slidenum">
              <a:rPr lang="en-US"/>
              <a:pPr>
                <a:defRPr/>
              </a:pPr>
              <a:t>‹#›</a:t>
            </a:fld>
            <a:endParaRPr lang="en-US" dirty="0"/>
          </a:p>
        </p:txBody>
      </p:sp>
    </p:spTree>
    <p:extLst>
      <p:ext uri="{BB962C8B-B14F-4D97-AF65-F5344CB8AC3E}">
        <p14:creationId xmlns:p14="http://schemas.microsoft.com/office/powerpoint/2010/main" val="2260913751"/>
      </p:ext>
    </p:extLst>
  </p:cSld>
  <p:clrMapOvr>
    <a:masterClrMapping/>
  </p:clrMapOvr>
</p:sldLayout>
</file>

<file path=ppt/slideLayouts/slideLayout115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535E34F1-B8C7-49DB-81B5-5A74447AAB31}" type="datetime1">
              <a:rPr lang="en-US"/>
              <a:pPr>
                <a:defRPr/>
              </a:pPr>
              <a:t>1/26/2018</a:t>
            </a:fld>
            <a:endParaRPr lang="en-US" dirty="0"/>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lgn="r">
              <a:defRPr/>
            </a:lvl1pPr>
          </a:lstStyle>
          <a:p>
            <a:pPr>
              <a:defRPr/>
            </a:pPr>
            <a:fld id="{BA62DEA1-A921-4E71-B0A0-0B948D9DC06F}" type="slidenum">
              <a:rPr lang="en-US"/>
              <a:pPr>
                <a:defRPr/>
              </a:pPr>
              <a:t>‹#›</a:t>
            </a:fld>
            <a:endParaRPr lang="en-US" dirty="0"/>
          </a:p>
        </p:txBody>
      </p:sp>
    </p:spTree>
    <p:extLst>
      <p:ext uri="{BB962C8B-B14F-4D97-AF65-F5344CB8AC3E}">
        <p14:creationId xmlns:p14="http://schemas.microsoft.com/office/powerpoint/2010/main" val="2260913751"/>
      </p:ext>
    </p:extLst>
  </p:cSld>
  <p:clrMapOvr>
    <a:masterClrMapping/>
  </p:clrMapOvr>
</p:sldLayout>
</file>

<file path=ppt/slideLayouts/slideLayout11b.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pPr>
              <a:defRPr/>
            </a:pPr>
            <a:fld id="{FB376EC7-081A-4024-AF7F-16D2ECCE5315}" type="datetime1">
              <a:rPr lang="en-US"/>
              <a:pPr>
                <a:defRPr/>
              </a:pPr>
              <a:t>1/26/2018</a:t>
            </a:fld>
            <a:endParaRPr lang="en-US" dirty="0"/>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228600" y="6324600"/>
            <a:ext cx="2133600" cy="365125"/>
          </a:xfrm>
        </p:spPr>
        <p:txBody>
          <a:bodyPr/>
          <a:lstStyle>
            <a:lvl1pPr algn="l">
              <a:defRPr/>
            </a:lvl1pPr>
          </a:lstStyle>
          <a:p>
            <a:pPr>
              <a:defRPr/>
            </a:pPr>
            <a:fld id="{306E4646-A750-47EA-8A6C-E833567FD4DE}" type="slidenum">
              <a:rPr lang="en-US"/>
              <a:pPr>
                <a:defRPr/>
              </a:pPr>
              <a:t>‹#›</a:t>
            </a:fld>
            <a:endParaRPr lang="en-US" dirty="0"/>
          </a:p>
        </p:txBody>
      </p:sp>
    </p:spTree>
    <p:extLst>
      <p:ext uri="{BB962C8B-B14F-4D97-AF65-F5344CB8AC3E}">
        <p14:creationId xmlns:p14="http://schemas.microsoft.com/office/powerpoint/2010/main" val="2176974609"/>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pPr>
              <a:defRPr/>
            </a:pPr>
            <a:fld id="{FB376EC7-081A-4024-AF7F-16D2ECCE5315}" type="datetime1">
              <a:rPr lang="en-US"/>
              <a:pPr>
                <a:defRPr/>
              </a:pPr>
              <a:t>1/26/2018</a:t>
            </a:fld>
            <a:endParaRPr lang="en-US" dirty="0"/>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228600" y="6324600"/>
            <a:ext cx="2133600" cy="365125"/>
          </a:xfrm>
        </p:spPr>
        <p:txBody>
          <a:bodyPr/>
          <a:lstStyle>
            <a:lvl1pPr algn="l">
              <a:defRPr/>
            </a:lvl1pPr>
          </a:lstStyle>
          <a:p>
            <a:pPr>
              <a:defRPr/>
            </a:pPr>
            <a:fld id="{306E4646-A750-47EA-8A6C-E833567FD4DE}" type="slidenum">
              <a:rPr lang="en-US"/>
              <a:pPr>
                <a:defRPr/>
              </a:pPr>
              <a:t>‹#›</a:t>
            </a:fld>
            <a:endParaRPr lang="en-US" dirty="0"/>
          </a:p>
        </p:txBody>
      </p:sp>
    </p:spTree>
    <p:extLst>
      <p:ext uri="{BB962C8B-B14F-4D97-AF65-F5344CB8AC3E}">
        <p14:creationId xmlns:p14="http://schemas.microsoft.com/office/powerpoint/2010/main" val="217697460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pPr>
              <a:defRPr/>
            </a:pPr>
            <a:fld id="{FB376EC7-081A-4024-AF7F-16D2ECCE5315}" type="datetime1">
              <a:rPr lang="en-US"/>
              <a:pPr>
                <a:defRPr/>
              </a:pPr>
              <a:t>1/26/2018</a:t>
            </a:fld>
            <a:endParaRPr lang="en-US" dirty="0"/>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228600" y="6324600"/>
            <a:ext cx="2133600" cy="365125"/>
          </a:xfrm>
        </p:spPr>
        <p:txBody>
          <a:bodyPr/>
          <a:lstStyle>
            <a:lvl1pPr algn="l">
              <a:defRPr/>
            </a:lvl1pPr>
          </a:lstStyle>
          <a:p>
            <a:pPr>
              <a:defRPr/>
            </a:pPr>
            <a:fld id="{306E4646-A750-47EA-8A6C-E833567FD4DE}" type="slidenum">
              <a:rPr lang="en-US"/>
              <a:pPr>
                <a:defRPr/>
              </a:pPr>
              <a:t>‹#›</a:t>
            </a:fld>
            <a:endParaRPr lang="en-US" dirty="0"/>
          </a:p>
        </p:txBody>
      </p:sp>
    </p:spTree>
    <p:extLst>
      <p:ext uri="{BB962C8B-B14F-4D97-AF65-F5344CB8AC3E}">
        <p14:creationId xmlns:p14="http://schemas.microsoft.com/office/powerpoint/2010/main" val="2176974609"/>
      </p:ext>
    </p:extLst>
  </p:cSld>
  <p:clrMapOvr>
    <a:masterClrMapping/>
  </p:clrMapOvr>
</p:sldLayout>
</file>

<file path=ppt/slideLayouts/slideLayout13c.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pPr>
              <a:defRPr/>
            </a:pPr>
            <a:fld id="{FB376EC7-081A-4024-AF7F-16D2ECCE5315}" type="datetime1">
              <a:rPr lang="en-US"/>
              <a:pPr>
                <a:defRPr/>
              </a:pPr>
              <a:t>1/26/2018</a:t>
            </a:fld>
            <a:endParaRPr lang="en-US" dirty="0"/>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228600" y="6324600"/>
            <a:ext cx="2133600" cy="365125"/>
          </a:xfrm>
        </p:spPr>
        <p:txBody>
          <a:bodyPr/>
          <a:lstStyle>
            <a:lvl1pPr algn="l">
              <a:defRPr/>
            </a:lvl1pPr>
          </a:lstStyle>
          <a:p>
            <a:pPr>
              <a:defRPr/>
            </a:pPr>
            <a:fld id="{306E4646-A750-47EA-8A6C-E833567FD4DE}" type="slidenum">
              <a:rPr lang="en-US"/>
              <a:pPr>
                <a:defRPr/>
              </a:pPr>
              <a:t>‹#›</a:t>
            </a:fld>
            <a:endParaRPr lang="en-US" dirty="0"/>
          </a:p>
        </p:txBody>
      </p:sp>
    </p:spTree>
    <p:extLst>
      <p:ext uri="{BB962C8B-B14F-4D97-AF65-F5344CB8AC3E}">
        <p14:creationId xmlns:p14="http://schemas.microsoft.com/office/powerpoint/2010/main" val="2176974609"/>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pPr>
              <a:defRPr/>
            </a:pPr>
            <a:fld id="{FB376EC7-081A-4024-AF7F-16D2ECCE5315}" type="datetime1">
              <a:rPr lang="en-US"/>
              <a:pPr>
                <a:defRPr/>
              </a:pPr>
              <a:t>1/26/2018</a:t>
            </a:fld>
            <a:endParaRPr lang="en-US" dirty="0"/>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228600" y="6324600"/>
            <a:ext cx="2133600" cy="365125"/>
          </a:xfrm>
        </p:spPr>
        <p:txBody>
          <a:bodyPr/>
          <a:lstStyle>
            <a:lvl1pPr algn="l">
              <a:defRPr/>
            </a:lvl1pPr>
          </a:lstStyle>
          <a:p>
            <a:pPr>
              <a:defRPr/>
            </a:pPr>
            <a:fld id="{306E4646-A750-47EA-8A6C-E833567FD4DE}" type="slidenum">
              <a:rPr lang="en-US"/>
              <a:pPr>
                <a:defRPr/>
              </a:pPr>
              <a:t>‹#›</a:t>
            </a:fld>
            <a:endParaRPr lang="en-US" dirty="0"/>
          </a:p>
        </p:txBody>
      </p:sp>
    </p:spTree>
    <p:extLst>
      <p:ext uri="{BB962C8B-B14F-4D97-AF65-F5344CB8AC3E}">
        <p14:creationId xmlns:p14="http://schemas.microsoft.com/office/powerpoint/2010/main" val="2176974609"/>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pPr>
              <a:defRPr/>
            </a:pPr>
            <a:fld id="{FB376EC7-081A-4024-AF7F-16D2ECCE5315}" type="datetime1">
              <a:rPr lang="en-US"/>
              <a:pPr>
                <a:defRPr/>
              </a:pPr>
              <a:t>1/26/2018</a:t>
            </a:fld>
            <a:endParaRPr lang="en-US" dirty="0"/>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228600" y="6324600"/>
            <a:ext cx="2133600" cy="365125"/>
          </a:xfrm>
        </p:spPr>
        <p:txBody>
          <a:bodyPr/>
          <a:lstStyle>
            <a:lvl1pPr algn="l">
              <a:defRPr/>
            </a:lvl1pPr>
          </a:lstStyle>
          <a:p>
            <a:pPr>
              <a:defRPr/>
            </a:pPr>
            <a:fld id="{306E4646-A750-47EA-8A6C-E833567FD4DE}" type="slidenum">
              <a:rPr lang="en-US"/>
              <a:pPr>
                <a:defRPr/>
              </a:pPr>
              <a:t>‹#›</a:t>
            </a:fld>
            <a:endParaRPr lang="en-US" dirty="0"/>
          </a:p>
        </p:txBody>
      </p:sp>
    </p:spTree>
    <p:extLst>
      <p:ext uri="{BB962C8B-B14F-4D97-AF65-F5344CB8AC3E}">
        <p14:creationId xmlns:p14="http://schemas.microsoft.com/office/powerpoint/2010/main" val="2176974609"/>
      </p:ext>
    </p:extLst>
  </p:cSld>
  <p:clrMapOvr>
    <a:masterClrMapping/>
  </p:clrMapOvr>
</p:sldLayout>
</file>

<file path=ppt/slideLayouts/slideLayout1c.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pPr>
              <a:defRPr/>
            </a:pPr>
            <a:fld id="{FB376EC7-081A-4024-AF7F-16D2ECCE5315}" type="datetime1">
              <a:rPr lang="en-US"/>
              <a:pPr>
                <a:defRPr/>
              </a:pPr>
              <a:t>1/26/2018</a:t>
            </a:fld>
            <a:endParaRPr lang="en-US" dirty="0"/>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228600" y="6324600"/>
            <a:ext cx="2133600" cy="365125"/>
          </a:xfrm>
        </p:spPr>
        <p:txBody>
          <a:bodyPr/>
          <a:lstStyle>
            <a:lvl1pPr algn="l">
              <a:defRPr/>
            </a:lvl1pPr>
          </a:lstStyle>
          <a:p>
            <a:pPr>
              <a:defRPr/>
            </a:pPr>
            <a:fld id="{306E4646-A750-47EA-8A6C-E833567FD4DE}" type="slidenum">
              <a:rPr lang="en-US"/>
              <a:pPr>
                <a:defRPr/>
              </a:pPr>
              <a:t>‹#›</a:t>
            </a:fld>
            <a:endParaRPr lang="en-US" dirty="0"/>
          </a:p>
        </p:txBody>
      </p:sp>
    </p:spTree>
    <p:extLst>
      <p:ext uri="{BB962C8B-B14F-4D97-AF65-F5344CB8AC3E}">
        <p14:creationId xmlns:p14="http://schemas.microsoft.com/office/powerpoint/2010/main" val="21769746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FE7F4F3F-632B-4DCA-87F8-D34E2A653E51}" type="datetime1">
              <a:rPr lang="en-US"/>
              <a:pPr>
                <a:defRPr/>
              </a:pPr>
              <a:t>1/25/2018</a:t>
            </a:fld>
            <a:endParaRPr lang="en-US" dirty="0"/>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AC8DF9C2-252E-4326-BC95-883074D1D052}" type="slidenum">
              <a:rPr lang="en-US"/>
              <a:pPr>
                <a:defRPr/>
              </a:pPr>
              <a:t>‹#›</a:t>
            </a:fld>
            <a:endParaRPr lang="en-US" dirty="0"/>
          </a:p>
        </p:txBody>
      </p:sp>
    </p:spTree>
    <p:extLst>
      <p:ext uri="{BB962C8B-B14F-4D97-AF65-F5344CB8AC3E}">
        <p14:creationId xmlns:p14="http://schemas.microsoft.com/office/powerpoint/2010/main" val="434220634"/>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4C39C465-3BD0-4E4C-8068-06C1425B3303}" type="datetime1">
              <a:rPr lang="en-US"/>
              <a:pPr>
                <a:defRPr/>
              </a:pPr>
              <a:t>1/26/2018</a:t>
            </a:fld>
            <a:endParaRPr lang="en-US" dirty="0"/>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55076457-E27C-403B-81B6-AC69A544FE71}" type="slidenum">
              <a:rPr lang="en-US"/>
              <a:pPr>
                <a:defRPr/>
              </a:pPr>
              <a:t>‹#›</a:t>
            </a:fld>
            <a:endParaRPr lang="en-US" dirty="0"/>
          </a:p>
        </p:txBody>
      </p:sp>
    </p:spTree>
    <p:extLst>
      <p:ext uri="{BB962C8B-B14F-4D97-AF65-F5344CB8AC3E}">
        <p14:creationId xmlns:p14="http://schemas.microsoft.com/office/powerpoint/2010/main" val="4039659054"/>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4C39C465-3BD0-4E4C-8068-06C1425B3303}" type="datetime1">
              <a:rPr lang="en-US"/>
              <a:pPr>
                <a:defRPr/>
              </a:pPr>
              <a:t>1/26/2018</a:t>
            </a:fld>
            <a:endParaRPr lang="en-US" dirty="0"/>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55076457-E27C-403B-81B6-AC69A544FE71}" type="slidenum">
              <a:rPr lang="en-US"/>
              <a:pPr>
                <a:defRPr/>
              </a:pPr>
              <a:t>‹#›</a:t>
            </a:fld>
            <a:endParaRPr lang="en-US" dirty="0"/>
          </a:p>
        </p:txBody>
      </p:sp>
    </p:spTree>
    <p:extLst>
      <p:ext uri="{BB962C8B-B14F-4D97-AF65-F5344CB8AC3E}">
        <p14:creationId xmlns:p14="http://schemas.microsoft.com/office/powerpoint/2010/main" val="4039659054"/>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4C39C465-3BD0-4E4C-8068-06C1425B3303}" type="datetime1">
              <a:rPr lang="en-US"/>
              <a:pPr>
                <a:defRPr/>
              </a:pPr>
              <a:t>1/26/2018</a:t>
            </a:fld>
            <a:endParaRPr lang="en-US" dirty="0"/>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55076457-E27C-403B-81B6-AC69A544FE71}" type="slidenum">
              <a:rPr lang="en-US"/>
              <a:pPr>
                <a:defRPr/>
              </a:pPr>
              <a:t>‹#›</a:t>
            </a:fld>
            <a:endParaRPr lang="en-US" dirty="0"/>
          </a:p>
        </p:txBody>
      </p:sp>
    </p:spTree>
    <p:extLst>
      <p:ext uri="{BB962C8B-B14F-4D97-AF65-F5344CB8AC3E}">
        <p14:creationId xmlns:p14="http://schemas.microsoft.com/office/powerpoint/2010/main" val="4039659054"/>
      </p:ext>
    </p:extLst>
  </p:cSld>
  <p:clrMapOvr>
    <a:masterClrMapping/>
  </p:clrMapOvr>
</p:sldLayout>
</file>

<file path=ppt/slideLayouts/slideLayout22d.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4C39C465-3BD0-4E4C-8068-06C1425B3303}" type="datetime1">
              <a:rPr lang="en-US"/>
              <a:pPr>
                <a:defRPr/>
              </a:pPr>
              <a:t>1/26/2018</a:t>
            </a:fld>
            <a:endParaRPr lang="en-US" dirty="0"/>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55076457-E27C-403B-81B6-AC69A544FE71}" type="slidenum">
              <a:rPr lang="en-US"/>
              <a:pPr>
                <a:defRPr/>
              </a:pPr>
              <a:t>‹#›</a:t>
            </a:fld>
            <a:endParaRPr lang="en-US" dirty="0"/>
          </a:p>
        </p:txBody>
      </p:sp>
    </p:spTree>
    <p:extLst>
      <p:ext uri="{BB962C8B-B14F-4D97-AF65-F5344CB8AC3E}">
        <p14:creationId xmlns:p14="http://schemas.microsoft.com/office/powerpoint/2010/main" val="4039659054"/>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4C39C465-3BD0-4E4C-8068-06C1425B3303}" type="datetime1">
              <a:rPr lang="en-US"/>
              <a:pPr>
                <a:defRPr/>
              </a:pPr>
              <a:t>1/26/2018</a:t>
            </a:fld>
            <a:endParaRPr lang="en-US" dirty="0"/>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55076457-E27C-403B-81B6-AC69A544FE71}" type="slidenum">
              <a:rPr lang="en-US"/>
              <a:pPr>
                <a:defRPr/>
              </a:pPr>
              <a:t>‹#›</a:t>
            </a:fld>
            <a:endParaRPr lang="en-US" dirty="0"/>
          </a:p>
        </p:txBody>
      </p:sp>
    </p:spTree>
    <p:extLst>
      <p:ext uri="{BB962C8B-B14F-4D97-AF65-F5344CB8AC3E}">
        <p14:creationId xmlns:p14="http://schemas.microsoft.com/office/powerpoint/2010/main" val="4039659054"/>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4C39C465-3BD0-4E4C-8068-06C1425B3303}" type="datetime1">
              <a:rPr lang="en-US"/>
              <a:pPr>
                <a:defRPr/>
              </a:pPr>
              <a:t>1/26/2018</a:t>
            </a:fld>
            <a:endParaRPr lang="en-US" dirty="0"/>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55076457-E27C-403B-81B6-AC69A544FE71}" type="slidenum">
              <a:rPr lang="en-US"/>
              <a:pPr>
                <a:defRPr/>
              </a:pPr>
              <a:t>‹#›</a:t>
            </a:fld>
            <a:endParaRPr lang="en-US" dirty="0"/>
          </a:p>
        </p:txBody>
      </p:sp>
    </p:spTree>
    <p:extLst>
      <p:ext uri="{BB962C8B-B14F-4D97-AF65-F5344CB8AC3E}">
        <p14:creationId xmlns:p14="http://schemas.microsoft.com/office/powerpoint/2010/main" val="4039659054"/>
      </p:ext>
    </p:extLst>
  </p:cSld>
  <p:clrMapOvr>
    <a:masterClrMapping/>
  </p:clrMapOvr>
</p:sldLayout>
</file>

<file path=ppt/slideLayouts/slideLayout24e.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4C39C465-3BD0-4E4C-8068-06C1425B3303}" type="datetime1">
              <a:rPr lang="en-US"/>
              <a:pPr>
                <a:defRPr/>
              </a:pPr>
              <a:t>1/26/2018</a:t>
            </a:fld>
            <a:endParaRPr lang="en-US" dirty="0"/>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55076457-E27C-403B-81B6-AC69A544FE71}" type="slidenum">
              <a:rPr lang="en-US"/>
              <a:pPr>
                <a:defRPr/>
              </a:pPr>
              <a:t>‹#›</a:t>
            </a:fld>
            <a:endParaRPr lang="en-US" dirty="0"/>
          </a:p>
        </p:txBody>
      </p:sp>
    </p:spTree>
    <p:extLst>
      <p:ext uri="{BB962C8B-B14F-4D97-AF65-F5344CB8AC3E}">
        <p14:creationId xmlns:p14="http://schemas.microsoft.com/office/powerpoint/2010/main" val="40396590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a:defRPr/>
            </a:pPr>
            <a:fld id="{085539E7-47DE-4746-9931-EB53AEE99E0C}" type="datetime1">
              <a:rPr lang="en-US"/>
              <a:pPr>
                <a:defRPr/>
              </a:pPr>
              <a:t>1/25/2018</a:t>
            </a:fld>
            <a:endParaRPr lang="en-US" dirty="0"/>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F615834-E340-4379-B2B6-93BE5D0305F1}" type="slidenum">
              <a:rPr lang="en-US"/>
              <a:pPr>
                <a:defRPr/>
              </a:pPr>
              <a:t>‹#›</a:t>
            </a:fld>
            <a:endParaRPr lang="en-US" dirty="0"/>
          </a:p>
        </p:txBody>
      </p:sp>
    </p:spTree>
    <p:extLst>
      <p:ext uri="{BB962C8B-B14F-4D97-AF65-F5344CB8AC3E}">
        <p14:creationId xmlns:p14="http://schemas.microsoft.com/office/powerpoint/2010/main" val="139218138"/>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a:defRPr/>
            </a:pPr>
            <a:fld id="{87601117-1EBB-42AE-A79D-8173DFBC613F}" type="datetime1">
              <a:rPr lang="en-US"/>
              <a:pPr>
                <a:defRPr/>
              </a:pPr>
              <a:t>1/26/2018</a:t>
            </a:fld>
            <a:endParaRPr lang="en-US" dirty="0"/>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6C14A977-CE47-47B4-A018-2C79215AEF7F}" type="slidenum">
              <a:rPr lang="en-US"/>
              <a:pPr>
                <a:defRPr/>
              </a:pPr>
              <a:t>‹#›</a:t>
            </a:fld>
            <a:endParaRPr lang="en-US" dirty="0"/>
          </a:p>
        </p:txBody>
      </p:sp>
    </p:spTree>
    <p:extLst>
      <p:ext uri="{BB962C8B-B14F-4D97-AF65-F5344CB8AC3E}">
        <p14:creationId xmlns:p14="http://schemas.microsoft.com/office/powerpoint/2010/main" val="1162637753"/>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a:defRPr/>
            </a:pPr>
            <a:fld id="{87601117-1EBB-42AE-A79D-8173DFBC613F}" type="datetime1">
              <a:rPr lang="en-US"/>
              <a:pPr>
                <a:defRPr/>
              </a:pPr>
              <a:t>1/26/2018</a:t>
            </a:fld>
            <a:endParaRPr lang="en-US" dirty="0"/>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6C14A977-CE47-47B4-A018-2C79215AEF7F}" type="slidenum">
              <a:rPr lang="en-US"/>
              <a:pPr>
                <a:defRPr/>
              </a:pPr>
              <a:t>‹#›</a:t>
            </a:fld>
            <a:endParaRPr lang="en-US" dirty="0"/>
          </a:p>
        </p:txBody>
      </p:sp>
    </p:spTree>
    <p:extLst>
      <p:ext uri="{BB962C8B-B14F-4D97-AF65-F5344CB8AC3E}">
        <p14:creationId xmlns:p14="http://schemas.microsoft.com/office/powerpoint/2010/main" val="1162637753"/>
      </p:ext>
    </p:extLst>
  </p:cSld>
  <p:clrMapOvr>
    <a:masterClrMapping/>
  </p:clrMapOvr>
</p:sldLayout>
</file>

<file path=ppt/slideLayouts/slideLayout32f.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a:defRPr/>
            </a:pPr>
            <a:fld id="{87601117-1EBB-42AE-A79D-8173DFBC613F}" type="datetime1">
              <a:rPr lang="en-US"/>
              <a:pPr>
                <a:defRPr/>
              </a:pPr>
              <a:t>1/26/2018</a:t>
            </a:fld>
            <a:endParaRPr lang="en-US" dirty="0"/>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6C14A977-CE47-47B4-A018-2C79215AEF7F}" type="slidenum">
              <a:rPr lang="en-US"/>
              <a:pPr>
                <a:defRPr/>
              </a:pPr>
              <a:t>‹#›</a:t>
            </a:fld>
            <a:endParaRPr lang="en-US" dirty="0"/>
          </a:p>
        </p:txBody>
      </p:sp>
    </p:spTree>
    <p:extLst>
      <p:ext uri="{BB962C8B-B14F-4D97-AF65-F5344CB8AC3E}">
        <p14:creationId xmlns:p14="http://schemas.microsoft.com/office/powerpoint/2010/main" val="1162637753"/>
      </p:ext>
    </p:extLst>
  </p:cSld>
  <p:clrMapOvr>
    <a:masterClrMapping/>
  </p:clrMapOvr>
</p:sldLayout>
</file>

<file path=ppt/slideLayouts/slideLayout33a.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a:defRPr/>
            </a:pPr>
            <a:fld id="{87601117-1EBB-42AE-A79D-8173DFBC613F}" type="datetime1">
              <a:rPr lang="en-US"/>
              <a:pPr>
                <a:defRPr/>
              </a:pPr>
              <a:t>1/26/2018</a:t>
            </a:fld>
            <a:endParaRPr lang="en-US" dirty="0"/>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6C14A977-CE47-47B4-A018-2C79215AEF7F}" type="slidenum">
              <a:rPr lang="en-US"/>
              <a:pPr>
                <a:defRPr/>
              </a:pPr>
              <a:t>‹#›</a:t>
            </a:fld>
            <a:endParaRPr lang="en-US" dirty="0"/>
          </a:p>
        </p:txBody>
      </p:sp>
    </p:spTree>
    <p:extLst>
      <p:ext uri="{BB962C8B-B14F-4D97-AF65-F5344CB8AC3E}">
        <p14:creationId xmlns:p14="http://schemas.microsoft.com/office/powerpoint/2010/main" val="1162637753"/>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a:defRPr/>
            </a:pPr>
            <a:fld id="{87601117-1EBB-42AE-A79D-8173DFBC613F}" type="datetime1">
              <a:rPr lang="en-US"/>
              <a:pPr>
                <a:defRPr/>
              </a:pPr>
              <a:t>1/26/2018</a:t>
            </a:fld>
            <a:endParaRPr lang="en-US" dirty="0"/>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6C14A977-CE47-47B4-A018-2C79215AEF7F}" type="slidenum">
              <a:rPr lang="en-US"/>
              <a:pPr>
                <a:defRPr/>
              </a:pPr>
              <a:t>‹#›</a:t>
            </a:fld>
            <a:endParaRPr lang="en-US" dirty="0"/>
          </a:p>
        </p:txBody>
      </p:sp>
    </p:spTree>
    <p:extLst>
      <p:ext uri="{BB962C8B-B14F-4D97-AF65-F5344CB8AC3E}">
        <p14:creationId xmlns:p14="http://schemas.microsoft.com/office/powerpoint/2010/main" val="1162637753"/>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a:defRPr/>
            </a:pPr>
            <a:fld id="{87601117-1EBB-42AE-A79D-8173DFBC613F}" type="datetime1">
              <a:rPr lang="en-US"/>
              <a:pPr>
                <a:defRPr/>
              </a:pPr>
              <a:t>1/26/2018</a:t>
            </a:fld>
            <a:endParaRPr lang="en-US" dirty="0"/>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6C14A977-CE47-47B4-A018-2C79215AEF7F}" type="slidenum">
              <a:rPr lang="en-US"/>
              <a:pPr>
                <a:defRPr/>
              </a:pPr>
              <a:t>‹#›</a:t>
            </a:fld>
            <a:endParaRPr lang="en-US" dirty="0"/>
          </a:p>
        </p:txBody>
      </p:sp>
    </p:spTree>
    <p:extLst>
      <p:ext uri="{BB962C8B-B14F-4D97-AF65-F5344CB8AC3E}">
        <p14:creationId xmlns:p14="http://schemas.microsoft.com/office/powerpoint/2010/main" val="1162637753"/>
      </p:ext>
    </p:extLst>
  </p:cSld>
  <p:clrMapOvr>
    <a:masterClrMapping/>
  </p:clrMapOvr>
</p:sldLayout>
</file>

<file path=ppt/slideLayouts/slideLayout3e.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a:defRPr/>
            </a:pPr>
            <a:fld id="{87601117-1EBB-42AE-A79D-8173DFBC613F}" type="datetime1">
              <a:rPr lang="en-US"/>
              <a:pPr>
                <a:defRPr/>
              </a:pPr>
              <a:t>1/26/2018</a:t>
            </a:fld>
            <a:endParaRPr lang="en-US" dirty="0"/>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6C14A977-CE47-47B4-A018-2C79215AEF7F}" type="slidenum">
              <a:rPr lang="en-US"/>
              <a:pPr>
                <a:defRPr/>
              </a:pPr>
              <a:t>‹#›</a:t>
            </a:fld>
            <a:endParaRPr lang="en-US" dirty="0"/>
          </a:p>
        </p:txBody>
      </p:sp>
    </p:spTree>
    <p:extLst>
      <p:ext uri="{BB962C8B-B14F-4D97-AF65-F5344CB8AC3E}">
        <p14:creationId xmlns:p14="http://schemas.microsoft.com/office/powerpoint/2010/main" val="11626377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pPr>
              <a:defRPr/>
            </a:pPr>
            <a:fld id="{E5BDF791-740E-481B-B11B-5F3DD5B2D599}" type="datetime1">
              <a:rPr lang="en-US"/>
              <a:pPr>
                <a:defRPr/>
              </a:pPr>
              <a:t>1/25/2018</a:t>
            </a:fld>
            <a:endParaRPr lang="en-US" dirty="0"/>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637BBC56-12ED-40FC-B23C-8A7E68DC7F1A}" type="slidenum">
              <a:rPr lang="en-US"/>
              <a:pPr>
                <a:defRPr/>
              </a:pPr>
              <a:t>‹#›</a:t>
            </a:fld>
            <a:endParaRPr lang="en-US" dirty="0"/>
          </a:p>
        </p:txBody>
      </p:sp>
    </p:spTree>
    <p:extLst>
      <p:ext uri="{BB962C8B-B14F-4D97-AF65-F5344CB8AC3E}">
        <p14:creationId xmlns:p14="http://schemas.microsoft.com/office/powerpoint/2010/main" val="3788507138"/>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pPr>
              <a:defRPr/>
            </a:pPr>
            <a:fld id="{18001091-EFF1-4B48-8442-7E4E608B8E71}" type="datetime1">
              <a:rPr lang="en-US"/>
              <a:pPr>
                <a:defRPr/>
              </a:pPr>
              <a:t>1/26/2018</a:t>
            </a:fld>
            <a:endParaRPr lang="en-US" dirty="0"/>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87654ADB-2778-4343-A63B-A988693C3D14}" type="slidenum">
              <a:rPr lang="en-US"/>
              <a:pPr>
                <a:defRPr/>
              </a:pPr>
              <a:t>‹#›</a:t>
            </a:fld>
            <a:endParaRPr lang="en-US" dirty="0"/>
          </a:p>
        </p:txBody>
      </p:sp>
    </p:spTree>
    <p:extLst>
      <p:ext uri="{BB962C8B-B14F-4D97-AF65-F5344CB8AC3E}">
        <p14:creationId xmlns:p14="http://schemas.microsoft.com/office/powerpoint/2010/main" val="475041045"/>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pPr>
              <a:defRPr/>
            </a:pPr>
            <a:fld id="{18001091-EFF1-4B48-8442-7E4E608B8E71}" type="datetime1">
              <a:rPr lang="en-US"/>
              <a:pPr>
                <a:defRPr/>
              </a:pPr>
              <a:t>1/26/2018</a:t>
            </a:fld>
            <a:endParaRPr lang="en-US" dirty="0"/>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87654ADB-2778-4343-A63B-A988693C3D14}" type="slidenum">
              <a:rPr lang="en-US"/>
              <a:pPr>
                <a:defRPr/>
              </a:pPr>
              <a:t>‹#›</a:t>
            </a:fld>
            <a:endParaRPr lang="en-US" dirty="0"/>
          </a:p>
        </p:txBody>
      </p:sp>
    </p:spTree>
    <p:extLst>
      <p:ext uri="{BB962C8B-B14F-4D97-AF65-F5344CB8AC3E}">
        <p14:creationId xmlns:p14="http://schemas.microsoft.com/office/powerpoint/2010/main" val="475041045"/>
      </p:ext>
    </p:extLst>
  </p:cSld>
  <p:clrMapOvr>
    <a:masterClrMapping/>
  </p:clrMapOvr>
</p:sldLayout>
</file>

<file path=ppt/slideLayouts/slideLayout42b.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pPr>
              <a:defRPr/>
            </a:pPr>
            <a:fld id="{18001091-EFF1-4B48-8442-7E4E608B8E71}" type="datetime1">
              <a:rPr lang="en-US"/>
              <a:pPr>
                <a:defRPr/>
              </a:pPr>
              <a:t>1/26/2018</a:t>
            </a:fld>
            <a:endParaRPr lang="en-US" dirty="0"/>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87654ADB-2778-4343-A63B-A988693C3D14}" type="slidenum">
              <a:rPr lang="en-US"/>
              <a:pPr>
                <a:defRPr/>
              </a:pPr>
              <a:t>‹#›</a:t>
            </a:fld>
            <a:endParaRPr lang="en-US" dirty="0"/>
          </a:p>
        </p:txBody>
      </p:sp>
    </p:spTree>
    <p:extLst>
      <p:ext uri="{BB962C8B-B14F-4D97-AF65-F5344CB8AC3E}">
        <p14:creationId xmlns:p14="http://schemas.microsoft.com/office/powerpoint/2010/main" val="475041045"/>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pPr>
              <a:defRPr/>
            </a:pPr>
            <a:fld id="{18001091-EFF1-4B48-8442-7E4E608B8E71}" type="datetime1">
              <a:rPr lang="en-US"/>
              <a:pPr>
                <a:defRPr/>
              </a:pPr>
              <a:t>1/26/2018</a:t>
            </a:fld>
            <a:endParaRPr lang="en-US" dirty="0"/>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87654ADB-2778-4343-A63B-A988693C3D14}" type="slidenum">
              <a:rPr lang="en-US"/>
              <a:pPr>
                <a:defRPr/>
              </a:pPr>
              <a:t>‹#›</a:t>
            </a:fld>
            <a:endParaRPr lang="en-US" dirty="0"/>
          </a:p>
        </p:txBody>
      </p:sp>
    </p:spTree>
    <p:extLst>
      <p:ext uri="{BB962C8B-B14F-4D97-AF65-F5344CB8AC3E}">
        <p14:creationId xmlns:p14="http://schemas.microsoft.com/office/powerpoint/2010/main" val="475041045"/>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pPr>
              <a:defRPr/>
            </a:pPr>
            <a:fld id="{18001091-EFF1-4B48-8442-7E4E608B8E71}" type="datetime1">
              <a:rPr lang="en-US"/>
              <a:pPr>
                <a:defRPr/>
              </a:pPr>
              <a:t>1/26/2018</a:t>
            </a:fld>
            <a:endParaRPr lang="en-US" dirty="0"/>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87654ADB-2778-4343-A63B-A988693C3D14}" type="slidenum">
              <a:rPr lang="en-US"/>
              <a:pPr>
                <a:defRPr/>
              </a:pPr>
              <a:t>‹#›</a:t>
            </a:fld>
            <a:endParaRPr lang="en-US" dirty="0"/>
          </a:p>
        </p:txBody>
      </p:sp>
    </p:spTree>
    <p:extLst>
      <p:ext uri="{BB962C8B-B14F-4D97-AF65-F5344CB8AC3E}">
        <p14:creationId xmlns:p14="http://schemas.microsoft.com/office/powerpoint/2010/main" val="475041045"/>
      </p:ext>
    </p:extLst>
  </p:cSld>
  <p:clrMapOvr>
    <a:masterClrMapping/>
  </p:clrMapOvr>
</p:sldLayout>
</file>

<file path=ppt/slideLayouts/slideLayout44c.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pPr>
              <a:defRPr/>
            </a:pPr>
            <a:fld id="{18001091-EFF1-4B48-8442-7E4E608B8E71}" type="datetime1">
              <a:rPr lang="en-US"/>
              <a:pPr>
                <a:defRPr/>
              </a:pPr>
              <a:t>1/26/2018</a:t>
            </a:fld>
            <a:endParaRPr lang="en-US" dirty="0"/>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87654ADB-2778-4343-A63B-A988693C3D14}" type="slidenum">
              <a:rPr lang="en-US"/>
              <a:pPr>
                <a:defRPr/>
              </a:pPr>
              <a:t>‹#›</a:t>
            </a:fld>
            <a:endParaRPr lang="en-US" dirty="0"/>
          </a:p>
        </p:txBody>
      </p:sp>
    </p:spTree>
    <p:extLst>
      <p:ext uri="{BB962C8B-B14F-4D97-AF65-F5344CB8AC3E}">
        <p14:creationId xmlns:p14="http://schemas.microsoft.com/office/powerpoint/2010/main" val="475041045"/>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pPr>
              <a:defRPr/>
            </a:pPr>
            <a:fld id="{18001091-EFF1-4B48-8442-7E4E608B8E71}" type="datetime1">
              <a:rPr lang="en-US"/>
              <a:pPr>
                <a:defRPr/>
              </a:pPr>
              <a:t>1/26/2018</a:t>
            </a:fld>
            <a:endParaRPr lang="en-US" dirty="0"/>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87654ADB-2778-4343-A63B-A988693C3D14}" type="slidenum">
              <a:rPr lang="en-US"/>
              <a:pPr>
                <a:defRPr/>
              </a:pPr>
              <a:t>‹#›</a:t>
            </a:fld>
            <a:endParaRPr lang="en-US" dirty="0"/>
          </a:p>
        </p:txBody>
      </p:sp>
    </p:spTree>
    <p:extLst>
      <p:ext uri="{BB962C8B-B14F-4D97-AF65-F5344CB8AC3E}">
        <p14:creationId xmlns:p14="http://schemas.microsoft.com/office/powerpoint/2010/main" val="4750410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pPr>
              <a:defRPr/>
            </a:pPr>
            <a:fld id="{F7BB37B7-D3FF-44D6-AE34-DEE2C185B512}" type="datetime1">
              <a:rPr lang="en-US"/>
              <a:pPr>
                <a:defRPr/>
              </a:pPr>
              <a:t>1/25/2018</a:t>
            </a:fld>
            <a:endParaRPr lang="en-US" dirty="0"/>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12EC5A51-567C-4DBA-A13D-60709CE8AF32}" type="slidenum">
              <a:rPr lang="en-US"/>
              <a:pPr>
                <a:defRPr/>
              </a:pPr>
              <a:t>‹#›</a:t>
            </a:fld>
            <a:endParaRPr lang="en-US" dirty="0"/>
          </a:p>
        </p:txBody>
      </p:sp>
    </p:spTree>
    <p:extLst>
      <p:ext uri="{BB962C8B-B14F-4D97-AF65-F5344CB8AC3E}">
        <p14:creationId xmlns:p14="http://schemas.microsoft.com/office/powerpoint/2010/main" val="746531278"/>
      </p:ext>
    </p:extLst>
  </p:cSld>
  <p:clrMapOvr>
    <a:masterClrMapping/>
  </p:clrMapOvr>
</p:sldLayout>
</file>

<file path=ppt/slideLayouts/slideLayout51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pPr>
              <a:defRPr/>
            </a:pPr>
            <a:fld id="{7092EFA0-51A6-4859-816D-63175D43EAD4}" type="datetime1">
              <a:rPr lang="en-US"/>
              <a:pPr>
                <a:defRPr/>
              </a:pPr>
              <a:t>1/26/2018</a:t>
            </a:fld>
            <a:endParaRPr lang="en-US" dirty="0"/>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A4576434-92E6-4662-8441-359607AC53D7}" type="slidenum">
              <a:rPr lang="en-US"/>
              <a:pPr>
                <a:defRPr/>
              </a:pPr>
              <a:t>‹#›</a:t>
            </a:fld>
            <a:endParaRPr lang="en-US" dirty="0"/>
          </a:p>
        </p:txBody>
      </p:sp>
    </p:spTree>
    <p:extLst>
      <p:ext uri="{BB962C8B-B14F-4D97-AF65-F5344CB8AC3E}">
        <p14:creationId xmlns:p14="http://schemas.microsoft.com/office/powerpoint/2010/main" val="3945376963"/>
      </p:ext>
    </p:extLst>
  </p:cSld>
  <p:clrMapOvr>
    <a:masterClrMapping/>
  </p:clrMapOvr>
</p:sldLayout>
</file>

<file path=ppt/slideLayouts/slideLayout51e.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pPr>
              <a:defRPr/>
            </a:pPr>
            <a:fld id="{7092EFA0-51A6-4859-816D-63175D43EAD4}" type="datetime1">
              <a:rPr lang="en-US"/>
              <a:pPr>
                <a:defRPr/>
              </a:pPr>
              <a:t>1/26/2018</a:t>
            </a:fld>
            <a:endParaRPr lang="en-US" dirty="0"/>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A4576434-92E6-4662-8441-359607AC53D7}" type="slidenum">
              <a:rPr lang="en-US"/>
              <a:pPr>
                <a:defRPr/>
              </a:pPr>
              <a:t>‹#›</a:t>
            </a:fld>
            <a:endParaRPr lang="en-US" dirty="0"/>
          </a:p>
        </p:txBody>
      </p:sp>
    </p:spTree>
    <p:extLst>
      <p:ext uri="{BB962C8B-B14F-4D97-AF65-F5344CB8AC3E}">
        <p14:creationId xmlns:p14="http://schemas.microsoft.com/office/powerpoint/2010/main" val="3945376963"/>
      </p:ext>
    </p:extLst>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pPr>
              <a:defRPr/>
            </a:pPr>
            <a:fld id="{7092EFA0-51A6-4859-816D-63175D43EAD4}" type="datetime1">
              <a:rPr lang="en-US"/>
              <a:pPr>
                <a:defRPr/>
              </a:pPr>
              <a:t>1/26/2018</a:t>
            </a:fld>
            <a:endParaRPr lang="en-US" dirty="0"/>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A4576434-92E6-4662-8441-359607AC53D7}" type="slidenum">
              <a:rPr lang="en-US"/>
              <a:pPr>
                <a:defRPr/>
              </a:pPr>
              <a:t>‹#›</a:t>
            </a:fld>
            <a:endParaRPr lang="en-US" dirty="0"/>
          </a:p>
        </p:txBody>
      </p:sp>
    </p:spTree>
    <p:extLst>
      <p:ext uri="{BB962C8B-B14F-4D97-AF65-F5344CB8AC3E}">
        <p14:creationId xmlns:p14="http://schemas.microsoft.com/office/powerpoint/2010/main" val="3945376963"/>
      </p:ext>
    </p:extLst>
  </p:cSld>
  <p:clrMapOvr>
    <a:masterClrMapping/>
  </p:clrMapOvr>
</p:sldLayout>
</file>

<file path=ppt/slideLayouts/slideLayout53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pPr>
              <a:defRPr/>
            </a:pPr>
            <a:fld id="{7092EFA0-51A6-4859-816D-63175D43EAD4}" type="datetime1">
              <a:rPr lang="en-US"/>
              <a:pPr>
                <a:defRPr/>
              </a:pPr>
              <a:t>1/26/2018</a:t>
            </a:fld>
            <a:endParaRPr lang="en-US" dirty="0"/>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A4576434-92E6-4662-8441-359607AC53D7}" type="slidenum">
              <a:rPr lang="en-US"/>
              <a:pPr>
                <a:defRPr/>
              </a:pPr>
              <a:t>‹#›</a:t>
            </a:fld>
            <a:endParaRPr lang="en-US" dirty="0"/>
          </a:p>
        </p:txBody>
      </p:sp>
    </p:spTree>
    <p:extLst>
      <p:ext uri="{BB962C8B-B14F-4D97-AF65-F5344CB8AC3E}">
        <p14:creationId xmlns:p14="http://schemas.microsoft.com/office/powerpoint/2010/main" val="3945376963"/>
      </p:ext>
    </p:extLst>
  </p:cSld>
  <p:clrMapOvr>
    <a:masterClrMapping/>
  </p:clrMapOvr>
</p:sldLayout>
</file>

<file path=ppt/slideLayouts/slideLayout53f.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pPr>
              <a:defRPr/>
            </a:pPr>
            <a:fld id="{7092EFA0-51A6-4859-816D-63175D43EAD4}" type="datetime1">
              <a:rPr lang="en-US"/>
              <a:pPr>
                <a:defRPr/>
              </a:pPr>
              <a:t>1/26/2018</a:t>
            </a:fld>
            <a:endParaRPr lang="en-US" dirty="0"/>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A4576434-92E6-4662-8441-359607AC53D7}" type="slidenum">
              <a:rPr lang="en-US"/>
              <a:pPr>
                <a:defRPr/>
              </a:pPr>
              <a:t>‹#›</a:t>
            </a:fld>
            <a:endParaRPr lang="en-US" dirty="0"/>
          </a:p>
        </p:txBody>
      </p:sp>
    </p:spTree>
    <p:extLst>
      <p:ext uri="{BB962C8B-B14F-4D97-AF65-F5344CB8AC3E}">
        <p14:creationId xmlns:p14="http://schemas.microsoft.com/office/powerpoint/2010/main" val="3945376963"/>
      </p:ext>
    </p:extLst>
  </p:cSld>
  <p:clrMapOvr>
    <a:masterClrMapping/>
  </p:clrMapOvr>
</p:sldLayout>
</file>

<file path=ppt/slideLayouts/slideLayout54a.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pPr>
              <a:defRPr/>
            </a:pPr>
            <a:fld id="{7092EFA0-51A6-4859-816D-63175D43EAD4}" type="datetime1">
              <a:rPr lang="en-US"/>
              <a:pPr>
                <a:defRPr/>
              </a:pPr>
              <a:t>1/26/2018</a:t>
            </a:fld>
            <a:endParaRPr lang="en-US" dirty="0"/>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A4576434-92E6-4662-8441-359607AC53D7}" type="slidenum">
              <a:rPr lang="en-US"/>
              <a:pPr>
                <a:defRPr/>
              </a:pPr>
              <a:t>‹#›</a:t>
            </a:fld>
            <a:endParaRPr lang="en-US" dirty="0"/>
          </a:p>
        </p:txBody>
      </p:sp>
    </p:spTree>
    <p:extLst>
      <p:ext uri="{BB962C8B-B14F-4D97-AF65-F5344CB8AC3E}">
        <p14:creationId xmlns:p14="http://schemas.microsoft.com/office/powerpoint/2010/main" val="3945376963"/>
      </p:ext>
    </p:extLst>
  </p:cSld>
  <p:clrMapOvr>
    <a:masterClrMapping/>
  </p:clrMapOvr>
</p:sldLayout>
</file>

<file path=ppt/slideLayouts/slideLayout55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pPr>
              <a:defRPr/>
            </a:pPr>
            <a:fld id="{7092EFA0-51A6-4859-816D-63175D43EAD4}" type="datetime1">
              <a:rPr lang="en-US"/>
              <a:pPr>
                <a:defRPr/>
              </a:pPr>
              <a:t>1/26/2018</a:t>
            </a:fld>
            <a:endParaRPr lang="en-US" dirty="0"/>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A4576434-92E6-4662-8441-359607AC53D7}" type="slidenum">
              <a:rPr lang="en-US"/>
              <a:pPr>
                <a:defRPr/>
              </a:pPr>
              <a:t>‹#›</a:t>
            </a:fld>
            <a:endParaRPr lang="en-US" dirty="0"/>
          </a:p>
        </p:txBody>
      </p:sp>
    </p:spTree>
    <p:extLst>
      <p:ext uri="{BB962C8B-B14F-4D97-AF65-F5344CB8AC3E}">
        <p14:creationId xmlns:p14="http://schemas.microsoft.com/office/powerpoint/2010/main" val="39453769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fld id="{69F56563-50BF-46BB-B848-4B2DFED98166}" type="datetime1">
              <a:rPr lang="en-US"/>
              <a:pPr>
                <a:defRPr/>
              </a:pPr>
              <a:t>1/25/2018</a:t>
            </a:fld>
            <a:endParaRPr lang="en-US" dirty="0"/>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0575646A-4AB6-4845-9BEA-2EECBE89A543}" type="slidenum">
              <a:rPr lang="en-US"/>
              <a:pPr>
                <a:defRPr/>
              </a:pPr>
              <a:t>‹#›</a:t>
            </a:fld>
            <a:endParaRPr lang="en-US" dirty="0"/>
          </a:p>
        </p:txBody>
      </p:sp>
    </p:spTree>
    <p:extLst>
      <p:ext uri="{BB962C8B-B14F-4D97-AF65-F5344CB8AC3E}">
        <p14:creationId xmlns:p14="http://schemas.microsoft.com/office/powerpoint/2010/main" val="2971546741"/>
      </p:ext>
    </p:extLst>
  </p:cSld>
  <p:clrMapOvr>
    <a:masterClrMapping/>
  </p:clrMapOvr>
</p:sldLayout>
</file>

<file path=ppt/slideLayouts/slideLayout6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fld id="{A96A8327-A401-4935-9AE7-94F4FB442A16}" type="datetime1">
              <a:rPr lang="en-US"/>
              <a:pPr>
                <a:defRPr/>
              </a:pPr>
              <a:t>1/26/2018</a:t>
            </a:fld>
            <a:endParaRPr lang="en-US" dirty="0"/>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649C6C8C-E00B-414A-BD2E-A497A3629AAC}" type="slidenum">
              <a:rPr lang="en-US"/>
              <a:pPr>
                <a:defRPr/>
              </a:pPr>
              <a:t>‹#›</a:t>
            </a:fld>
            <a:endParaRPr lang="en-US" dirty="0"/>
          </a:p>
        </p:txBody>
      </p:sp>
    </p:spTree>
    <p:extLst>
      <p:ext uri="{BB962C8B-B14F-4D97-AF65-F5344CB8AC3E}">
        <p14:creationId xmlns:p14="http://schemas.microsoft.com/office/powerpoint/2010/main" val="1022959524"/>
      </p:ext>
    </p:extLst>
  </p:cSld>
  <p:clrMapOvr>
    <a:masterClrMapping/>
  </p:clrMapOvr>
</p:sldLayout>
</file>

<file path=ppt/slideLayouts/slideLayout61c.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fld id="{A96A8327-A401-4935-9AE7-94F4FB442A16}" type="datetime1">
              <a:rPr lang="en-US"/>
              <a:pPr>
                <a:defRPr/>
              </a:pPr>
              <a:t>1/26/2018</a:t>
            </a:fld>
            <a:endParaRPr lang="en-US" dirty="0"/>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649C6C8C-E00B-414A-BD2E-A497A3629AAC}" type="slidenum">
              <a:rPr lang="en-US"/>
              <a:pPr>
                <a:defRPr/>
              </a:pPr>
              <a:t>‹#›</a:t>
            </a:fld>
            <a:endParaRPr lang="en-US" dirty="0"/>
          </a:p>
        </p:txBody>
      </p:sp>
    </p:spTree>
    <p:extLst>
      <p:ext uri="{BB962C8B-B14F-4D97-AF65-F5344CB8AC3E}">
        <p14:creationId xmlns:p14="http://schemas.microsoft.com/office/powerpoint/2010/main" val="1022959524"/>
      </p:ext>
    </p:extLst>
  </p:cSld>
  <p:clrMapOvr>
    <a:masterClrMapping/>
  </p:clrMapOvr>
</p:sldLayout>
</file>

<file path=ppt/slideLayouts/slideLayout62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fld id="{A96A8327-A401-4935-9AE7-94F4FB442A16}" type="datetime1">
              <a:rPr lang="en-US"/>
              <a:pPr>
                <a:defRPr/>
              </a:pPr>
              <a:t>1/26/2018</a:t>
            </a:fld>
            <a:endParaRPr lang="en-US" dirty="0"/>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649C6C8C-E00B-414A-BD2E-A497A3629AAC}" type="slidenum">
              <a:rPr lang="en-US"/>
              <a:pPr>
                <a:defRPr/>
              </a:pPr>
              <a:t>‹#›</a:t>
            </a:fld>
            <a:endParaRPr lang="en-US" dirty="0"/>
          </a:p>
        </p:txBody>
      </p:sp>
    </p:spTree>
    <p:extLst>
      <p:ext uri="{BB962C8B-B14F-4D97-AF65-F5344CB8AC3E}">
        <p14:creationId xmlns:p14="http://schemas.microsoft.com/office/powerpoint/2010/main" val="1022959524"/>
      </p:ext>
    </p:extLst>
  </p:cSld>
  <p:clrMapOvr>
    <a:masterClrMapping/>
  </p:clrMapOvr>
</p:sldLayout>
</file>

<file path=ppt/slideLayouts/slideLayout6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fld id="{A96A8327-A401-4935-9AE7-94F4FB442A16}" type="datetime1">
              <a:rPr lang="en-US"/>
              <a:pPr>
                <a:defRPr/>
              </a:pPr>
              <a:t>1/26/2018</a:t>
            </a:fld>
            <a:endParaRPr lang="en-US" dirty="0"/>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649C6C8C-E00B-414A-BD2E-A497A3629AAC}" type="slidenum">
              <a:rPr lang="en-US"/>
              <a:pPr>
                <a:defRPr/>
              </a:pPr>
              <a:t>‹#›</a:t>
            </a:fld>
            <a:endParaRPr lang="en-US" dirty="0"/>
          </a:p>
        </p:txBody>
      </p:sp>
    </p:spTree>
    <p:extLst>
      <p:ext uri="{BB962C8B-B14F-4D97-AF65-F5344CB8AC3E}">
        <p14:creationId xmlns:p14="http://schemas.microsoft.com/office/powerpoint/2010/main" val="1022959524"/>
      </p:ext>
    </p:extLst>
  </p:cSld>
  <p:clrMapOvr>
    <a:masterClrMapping/>
  </p:clrMapOvr>
</p:sldLayout>
</file>

<file path=ppt/slideLayouts/slideLayout63d.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fld id="{A96A8327-A401-4935-9AE7-94F4FB442A16}" type="datetime1">
              <a:rPr lang="en-US"/>
              <a:pPr>
                <a:defRPr/>
              </a:pPr>
              <a:t>1/26/2018</a:t>
            </a:fld>
            <a:endParaRPr lang="en-US" dirty="0"/>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649C6C8C-E00B-414A-BD2E-A497A3629AAC}" type="slidenum">
              <a:rPr lang="en-US"/>
              <a:pPr>
                <a:defRPr/>
              </a:pPr>
              <a:t>‹#›</a:t>
            </a:fld>
            <a:endParaRPr lang="en-US" dirty="0"/>
          </a:p>
        </p:txBody>
      </p:sp>
    </p:spTree>
    <p:extLst>
      <p:ext uri="{BB962C8B-B14F-4D97-AF65-F5344CB8AC3E}">
        <p14:creationId xmlns:p14="http://schemas.microsoft.com/office/powerpoint/2010/main" val="1022959524"/>
      </p:ext>
    </p:extLst>
  </p:cSld>
  <p:clrMapOvr>
    <a:masterClrMapping/>
  </p:clrMapOvr>
</p:sldLayout>
</file>

<file path=ppt/slideLayouts/slideLayout64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fld id="{A96A8327-A401-4935-9AE7-94F4FB442A16}" type="datetime1">
              <a:rPr lang="en-US"/>
              <a:pPr>
                <a:defRPr/>
              </a:pPr>
              <a:t>1/26/2018</a:t>
            </a:fld>
            <a:endParaRPr lang="en-US" dirty="0"/>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649C6C8C-E00B-414A-BD2E-A497A3629AAC}" type="slidenum">
              <a:rPr lang="en-US"/>
              <a:pPr>
                <a:defRPr/>
              </a:pPr>
              <a:t>‹#›</a:t>
            </a:fld>
            <a:endParaRPr lang="en-US" dirty="0"/>
          </a:p>
        </p:txBody>
      </p:sp>
    </p:spTree>
    <p:extLst>
      <p:ext uri="{BB962C8B-B14F-4D97-AF65-F5344CB8AC3E}">
        <p14:creationId xmlns:p14="http://schemas.microsoft.com/office/powerpoint/2010/main" val="1022959524"/>
      </p:ext>
    </p:extLst>
  </p:cSld>
  <p:clrMapOvr>
    <a:masterClrMapping/>
  </p:clrMapOvr>
</p:sldLayout>
</file>

<file path=ppt/slideLayouts/slideLayout65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fld id="{A96A8327-A401-4935-9AE7-94F4FB442A16}" type="datetime1">
              <a:rPr lang="en-US"/>
              <a:pPr>
                <a:defRPr/>
              </a:pPr>
              <a:t>1/26/2018</a:t>
            </a:fld>
            <a:endParaRPr lang="en-US" dirty="0"/>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649C6C8C-E00B-414A-BD2E-A497A3629AAC}" type="slidenum">
              <a:rPr lang="en-US"/>
              <a:pPr>
                <a:defRPr/>
              </a:pPr>
              <a:t>‹#›</a:t>
            </a:fld>
            <a:endParaRPr lang="en-US" dirty="0"/>
          </a:p>
        </p:txBody>
      </p:sp>
    </p:spTree>
    <p:extLst>
      <p:ext uri="{BB962C8B-B14F-4D97-AF65-F5344CB8AC3E}">
        <p14:creationId xmlns:p14="http://schemas.microsoft.com/office/powerpoint/2010/main" val="10229595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99AC6547-608A-484F-B424-FDB3631A419D}" type="datetime1">
              <a:rPr lang="en-US"/>
              <a:pPr>
                <a:defRPr/>
              </a:pPr>
              <a:t>1/25/2018</a:t>
            </a:fld>
            <a:endParaRPr lang="en-US" dirty="0"/>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F14B6C49-A187-4561-A0FE-30556810109B}" type="slidenum">
              <a:rPr lang="en-US"/>
              <a:pPr>
                <a:defRPr/>
              </a:pPr>
              <a:t>‹#›</a:t>
            </a:fld>
            <a:endParaRPr lang="en-US" dirty="0"/>
          </a:p>
        </p:txBody>
      </p:sp>
    </p:spTree>
    <p:extLst>
      <p:ext uri="{BB962C8B-B14F-4D97-AF65-F5344CB8AC3E}">
        <p14:creationId xmlns:p14="http://schemas.microsoft.com/office/powerpoint/2010/main" val="2109479015"/>
      </p:ext>
    </p:extLst>
  </p:cSld>
  <p:clrMapOvr>
    <a:masterClrMapping/>
  </p:clrMapOvr>
</p:sldLayout>
</file>

<file path=ppt/slideLayouts/slideLayout71a.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4A463921-B2C6-4C4C-959D-9FB0BCA7FDD8}" type="datetime1">
              <a:rPr lang="en-US"/>
              <a:pPr>
                <a:defRPr/>
              </a:pPr>
              <a:t>1/26/2018</a:t>
            </a:fld>
            <a:endParaRPr lang="en-US" dirty="0"/>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23C083AD-088D-481E-8BAA-665245854993}" type="slidenum">
              <a:rPr lang="en-US"/>
              <a:pPr>
                <a:defRPr/>
              </a:pPr>
              <a:t>‹#›</a:t>
            </a:fld>
            <a:endParaRPr lang="en-US" dirty="0"/>
          </a:p>
        </p:txBody>
      </p:sp>
    </p:spTree>
    <p:extLst>
      <p:ext uri="{BB962C8B-B14F-4D97-AF65-F5344CB8AC3E}">
        <p14:creationId xmlns:p14="http://schemas.microsoft.com/office/powerpoint/2010/main" val="1291243707"/>
      </p:ext>
    </p:extLst>
  </p:cSld>
  <p:clrMapOvr>
    <a:masterClrMapping/>
  </p:clrMapOvr>
</p:sldLayout>
</file>

<file path=ppt/slideLayouts/slideLayout72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4A463921-B2C6-4C4C-959D-9FB0BCA7FDD8}" type="datetime1">
              <a:rPr lang="en-US"/>
              <a:pPr>
                <a:defRPr/>
              </a:pPr>
              <a:t>1/26/2018</a:t>
            </a:fld>
            <a:endParaRPr lang="en-US" dirty="0"/>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23C083AD-088D-481E-8BAA-665245854993}" type="slidenum">
              <a:rPr lang="en-US"/>
              <a:pPr>
                <a:defRPr/>
              </a:pPr>
              <a:t>‹#›</a:t>
            </a:fld>
            <a:endParaRPr lang="en-US" dirty="0"/>
          </a:p>
        </p:txBody>
      </p:sp>
    </p:spTree>
    <p:extLst>
      <p:ext uri="{BB962C8B-B14F-4D97-AF65-F5344CB8AC3E}">
        <p14:creationId xmlns:p14="http://schemas.microsoft.com/office/powerpoint/2010/main" val="1291243707"/>
      </p:ext>
    </p:extLst>
  </p:cSld>
  <p:clrMapOvr>
    <a:masterClrMapping/>
  </p:clrMapOvr>
</p:sldLayout>
</file>

<file path=ppt/slideLayouts/slideLayout7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4A463921-B2C6-4C4C-959D-9FB0BCA7FDD8}" type="datetime1">
              <a:rPr lang="en-US"/>
              <a:pPr>
                <a:defRPr/>
              </a:pPr>
              <a:t>1/26/2018</a:t>
            </a:fld>
            <a:endParaRPr lang="en-US" dirty="0"/>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23C083AD-088D-481E-8BAA-665245854993}" type="slidenum">
              <a:rPr lang="en-US"/>
              <a:pPr>
                <a:defRPr/>
              </a:pPr>
              <a:t>‹#›</a:t>
            </a:fld>
            <a:endParaRPr lang="en-US" dirty="0"/>
          </a:p>
        </p:txBody>
      </p:sp>
    </p:spTree>
    <p:extLst>
      <p:ext uri="{BB962C8B-B14F-4D97-AF65-F5344CB8AC3E}">
        <p14:creationId xmlns:p14="http://schemas.microsoft.com/office/powerpoint/2010/main" val="1291243707"/>
      </p:ext>
    </p:extLst>
  </p:cSld>
  <p:clrMapOvr>
    <a:masterClrMapping/>
  </p:clrMapOvr>
</p:sldLayout>
</file>

<file path=ppt/slideLayouts/slideLayout73b.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4A463921-B2C6-4C4C-959D-9FB0BCA7FDD8}" type="datetime1">
              <a:rPr lang="en-US"/>
              <a:pPr>
                <a:defRPr/>
              </a:pPr>
              <a:t>1/26/2018</a:t>
            </a:fld>
            <a:endParaRPr lang="en-US" dirty="0"/>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23C083AD-088D-481E-8BAA-665245854993}" type="slidenum">
              <a:rPr lang="en-US"/>
              <a:pPr>
                <a:defRPr/>
              </a:pPr>
              <a:t>‹#›</a:t>
            </a:fld>
            <a:endParaRPr lang="en-US" dirty="0"/>
          </a:p>
        </p:txBody>
      </p:sp>
    </p:spTree>
    <p:extLst>
      <p:ext uri="{BB962C8B-B14F-4D97-AF65-F5344CB8AC3E}">
        <p14:creationId xmlns:p14="http://schemas.microsoft.com/office/powerpoint/2010/main" val="1291243707"/>
      </p:ext>
    </p:extLst>
  </p:cSld>
  <p:clrMapOvr>
    <a:masterClrMapping/>
  </p:clrMapOvr>
</p:sldLayout>
</file>

<file path=ppt/slideLayouts/slideLayout74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4A463921-B2C6-4C4C-959D-9FB0BCA7FDD8}" type="datetime1">
              <a:rPr lang="en-US"/>
              <a:pPr>
                <a:defRPr/>
              </a:pPr>
              <a:t>1/26/2018</a:t>
            </a:fld>
            <a:endParaRPr lang="en-US" dirty="0"/>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23C083AD-088D-481E-8BAA-665245854993}" type="slidenum">
              <a:rPr lang="en-US"/>
              <a:pPr>
                <a:defRPr/>
              </a:pPr>
              <a:t>‹#›</a:t>
            </a:fld>
            <a:endParaRPr lang="en-US" dirty="0"/>
          </a:p>
        </p:txBody>
      </p:sp>
    </p:spTree>
    <p:extLst>
      <p:ext uri="{BB962C8B-B14F-4D97-AF65-F5344CB8AC3E}">
        <p14:creationId xmlns:p14="http://schemas.microsoft.com/office/powerpoint/2010/main" val="1291243707"/>
      </p:ext>
    </p:extLst>
  </p:cSld>
  <p:clrMapOvr>
    <a:masterClrMapping/>
  </p:clrMapOvr>
</p:sldLayout>
</file>

<file path=ppt/slideLayouts/slideLayout7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4A463921-B2C6-4C4C-959D-9FB0BCA7FDD8}" type="datetime1">
              <a:rPr lang="en-US"/>
              <a:pPr>
                <a:defRPr/>
              </a:pPr>
              <a:t>1/26/2018</a:t>
            </a:fld>
            <a:endParaRPr lang="en-US" dirty="0"/>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23C083AD-088D-481E-8BAA-665245854993}" type="slidenum">
              <a:rPr lang="en-US"/>
              <a:pPr>
                <a:defRPr/>
              </a:pPr>
              <a:t>‹#›</a:t>
            </a:fld>
            <a:endParaRPr lang="en-US" dirty="0"/>
          </a:p>
        </p:txBody>
      </p:sp>
    </p:spTree>
    <p:extLst>
      <p:ext uri="{BB962C8B-B14F-4D97-AF65-F5344CB8AC3E}">
        <p14:creationId xmlns:p14="http://schemas.microsoft.com/office/powerpoint/2010/main" val="1291243707"/>
      </p:ext>
    </p:extLst>
  </p:cSld>
  <p:clrMapOvr>
    <a:masterClrMapping/>
  </p:clrMapOvr>
</p:sldLayout>
</file>

<file path=ppt/slideLayouts/slideLayout7f.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4A463921-B2C6-4C4C-959D-9FB0BCA7FDD8}" type="datetime1">
              <a:rPr lang="en-US"/>
              <a:pPr>
                <a:defRPr/>
              </a:pPr>
              <a:t>1/26/2018</a:t>
            </a:fld>
            <a:endParaRPr lang="en-US" dirty="0"/>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23C083AD-088D-481E-8BAA-665245854993}" type="slidenum">
              <a:rPr lang="en-US"/>
              <a:pPr>
                <a:defRPr/>
              </a:pPr>
              <a:t>‹#›</a:t>
            </a:fld>
            <a:endParaRPr lang="en-US" dirty="0"/>
          </a:p>
        </p:txBody>
      </p:sp>
    </p:spTree>
    <p:extLst>
      <p:ext uri="{BB962C8B-B14F-4D97-AF65-F5344CB8AC3E}">
        <p14:creationId xmlns:p14="http://schemas.microsoft.com/office/powerpoint/2010/main" val="12912437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pPr>
              <a:defRPr/>
            </a:pPr>
            <a:fld id="{ED275AC4-670D-49CC-B83F-3449ABB811E3}" type="datetime1">
              <a:rPr lang="en-US"/>
              <a:pPr>
                <a:defRPr/>
              </a:pPr>
              <a:t>1/25/2018</a:t>
            </a:fld>
            <a:endParaRPr lang="en-US" dirty="0"/>
          </a:p>
        </p:txBody>
      </p:sp>
      <p:sp>
        <p:nvSpPr>
          <p:cNvPr id="6" name="Footer Placeholder 5"/>
          <p:cNvSpPr>
            <a:spLocks noGrp="1"/>
          </p:cNvSpPr>
          <p:nvPr>
            <p:ph type="ftr" sz="quarter" idx="11"/>
          </p:nvPr>
        </p:nvSpPr>
        <p:spPr/>
        <p:txBody>
          <a:bodyPr/>
          <a:lstStyle>
            <a:lvl1pPr>
              <a:defRPr/>
            </a:lvl1pPr>
          </a:lstStyle>
          <a:p>
            <a:pPr>
              <a:defRPr/>
            </a:pPr>
            <a:endParaRPr lang="en-US"/>
          </a:p>
        </p:txBody>
      </p:sp>
      <p:sp>
        <p:nvSpPr>
          <p:cNvPr id="7" name="Slide Number Placeholder 6"/>
          <p:cNvSpPr>
            <a:spLocks noGrp="1"/>
          </p:cNvSpPr>
          <p:nvPr>
            <p:ph type="sldNum" sz="quarter" idx="12"/>
          </p:nvPr>
        </p:nvSpPr>
        <p:spPr/>
        <p:txBody>
          <a:bodyPr/>
          <a:lstStyle>
            <a:lvl1pPr algn="r">
              <a:defRPr/>
            </a:lvl1pPr>
          </a:lstStyle>
          <a:p>
            <a:pPr>
              <a:defRPr/>
            </a:pPr>
            <a:fld id="{654C3280-064B-4A5A-9888-466DF43FBF6A}" type="slidenum">
              <a:rPr lang="en-US"/>
              <a:pPr>
                <a:defRPr/>
              </a:pPr>
              <a:t>‹#›</a:t>
            </a:fld>
            <a:endParaRPr lang="en-US" dirty="0"/>
          </a:p>
        </p:txBody>
      </p:sp>
    </p:spTree>
    <p:extLst>
      <p:ext uri="{BB962C8B-B14F-4D97-AF65-F5344CB8AC3E}">
        <p14:creationId xmlns:p14="http://schemas.microsoft.com/office/powerpoint/2010/main" val="3350610089"/>
      </p:ext>
    </p:extLst>
  </p:cSld>
  <p:clrMapOvr>
    <a:masterClrMapping/>
  </p:clrMapOvr>
</p:sldLayout>
</file>

<file path=ppt/slideLayouts/slideLayout8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pPr>
              <a:defRPr/>
            </a:pPr>
            <a:fld id="{8DD4B23D-A2F9-46CD-8EC8-C25E11E3A45A}" type="datetime1">
              <a:rPr lang="en-US"/>
              <a:pPr>
                <a:defRPr/>
              </a:pPr>
              <a:t>1/26/2018</a:t>
            </a:fld>
            <a:endParaRPr lang="en-US" dirty="0"/>
          </a:p>
        </p:txBody>
      </p:sp>
      <p:sp>
        <p:nvSpPr>
          <p:cNvPr id="6" name="Footer Placeholder 5"/>
          <p:cNvSpPr>
            <a:spLocks noGrp="1"/>
          </p:cNvSpPr>
          <p:nvPr>
            <p:ph type="ftr" sz="quarter" idx="11"/>
          </p:nvPr>
        </p:nvSpPr>
        <p:spPr/>
        <p:txBody>
          <a:bodyPr/>
          <a:lstStyle>
            <a:lvl1pPr>
              <a:defRPr/>
            </a:lvl1pPr>
          </a:lstStyle>
          <a:p>
            <a:pPr>
              <a:defRPr/>
            </a:pPr>
            <a:endParaRPr lang="en-US"/>
          </a:p>
        </p:txBody>
      </p:sp>
      <p:sp>
        <p:nvSpPr>
          <p:cNvPr id="7" name="Slide Number Placeholder 6"/>
          <p:cNvSpPr>
            <a:spLocks noGrp="1"/>
          </p:cNvSpPr>
          <p:nvPr>
            <p:ph type="sldNum" sz="quarter" idx="12"/>
          </p:nvPr>
        </p:nvSpPr>
        <p:spPr/>
        <p:txBody>
          <a:bodyPr/>
          <a:lstStyle>
            <a:lvl1pPr algn="r">
              <a:defRPr/>
            </a:lvl1pPr>
          </a:lstStyle>
          <a:p>
            <a:pPr>
              <a:defRPr/>
            </a:pPr>
            <a:fld id="{5A02BF6A-95A8-4753-AEB6-07D2CE3B379A}" type="slidenum">
              <a:rPr lang="en-US"/>
              <a:pPr>
                <a:defRPr/>
              </a:pPr>
              <a:t>‹#›</a:t>
            </a:fld>
            <a:endParaRPr lang="en-US" dirty="0"/>
          </a:p>
        </p:txBody>
      </p:sp>
    </p:spTree>
    <p:extLst>
      <p:ext uri="{BB962C8B-B14F-4D97-AF65-F5344CB8AC3E}">
        <p14:creationId xmlns:p14="http://schemas.microsoft.com/office/powerpoint/2010/main" val="2443328572"/>
      </p:ext>
    </p:extLst>
  </p:cSld>
  <p:clrMapOvr>
    <a:masterClrMapping/>
  </p:clrMapOvr>
</p:sldLayout>
</file>

<file path=ppt/slideLayouts/slideLayout8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pPr>
              <a:defRPr/>
            </a:pPr>
            <a:fld id="{8DD4B23D-A2F9-46CD-8EC8-C25E11E3A45A}" type="datetime1">
              <a:rPr lang="en-US"/>
              <a:pPr>
                <a:defRPr/>
              </a:pPr>
              <a:t>1/26/2018</a:t>
            </a:fld>
            <a:endParaRPr lang="en-US" dirty="0"/>
          </a:p>
        </p:txBody>
      </p:sp>
      <p:sp>
        <p:nvSpPr>
          <p:cNvPr id="6" name="Footer Placeholder 5"/>
          <p:cNvSpPr>
            <a:spLocks noGrp="1"/>
          </p:cNvSpPr>
          <p:nvPr>
            <p:ph type="ftr" sz="quarter" idx="11"/>
          </p:nvPr>
        </p:nvSpPr>
        <p:spPr/>
        <p:txBody>
          <a:bodyPr/>
          <a:lstStyle>
            <a:lvl1pPr>
              <a:defRPr/>
            </a:lvl1pPr>
          </a:lstStyle>
          <a:p>
            <a:pPr>
              <a:defRPr/>
            </a:pPr>
            <a:endParaRPr lang="en-US"/>
          </a:p>
        </p:txBody>
      </p:sp>
      <p:sp>
        <p:nvSpPr>
          <p:cNvPr id="7" name="Slide Number Placeholder 6"/>
          <p:cNvSpPr>
            <a:spLocks noGrp="1"/>
          </p:cNvSpPr>
          <p:nvPr>
            <p:ph type="sldNum" sz="quarter" idx="12"/>
          </p:nvPr>
        </p:nvSpPr>
        <p:spPr/>
        <p:txBody>
          <a:bodyPr/>
          <a:lstStyle>
            <a:lvl1pPr algn="r">
              <a:defRPr/>
            </a:lvl1pPr>
          </a:lstStyle>
          <a:p>
            <a:pPr>
              <a:defRPr/>
            </a:pPr>
            <a:fld id="{5A02BF6A-95A8-4753-AEB6-07D2CE3B379A}" type="slidenum">
              <a:rPr lang="en-US"/>
              <a:pPr>
                <a:defRPr/>
              </a:pPr>
              <a:t>‹#›</a:t>
            </a:fld>
            <a:endParaRPr lang="en-US" dirty="0"/>
          </a:p>
        </p:txBody>
      </p:sp>
    </p:spTree>
    <p:extLst>
      <p:ext uri="{BB962C8B-B14F-4D97-AF65-F5344CB8AC3E}">
        <p14:creationId xmlns:p14="http://schemas.microsoft.com/office/powerpoint/2010/main" val="2443328572"/>
      </p:ext>
    </p:extLst>
  </p:cSld>
  <p:clrMapOvr>
    <a:masterClrMapping/>
  </p:clrMapOvr>
</p:sldLayout>
</file>

<file path=ppt/slideLayouts/slideLayout82e.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pPr>
              <a:defRPr/>
            </a:pPr>
            <a:fld id="{8DD4B23D-A2F9-46CD-8EC8-C25E11E3A45A}" type="datetime1">
              <a:rPr lang="en-US"/>
              <a:pPr>
                <a:defRPr/>
              </a:pPr>
              <a:t>1/26/2018</a:t>
            </a:fld>
            <a:endParaRPr lang="en-US" dirty="0"/>
          </a:p>
        </p:txBody>
      </p:sp>
      <p:sp>
        <p:nvSpPr>
          <p:cNvPr id="6" name="Footer Placeholder 5"/>
          <p:cNvSpPr>
            <a:spLocks noGrp="1"/>
          </p:cNvSpPr>
          <p:nvPr>
            <p:ph type="ftr" sz="quarter" idx="11"/>
          </p:nvPr>
        </p:nvSpPr>
        <p:spPr/>
        <p:txBody>
          <a:bodyPr/>
          <a:lstStyle>
            <a:lvl1pPr>
              <a:defRPr/>
            </a:lvl1pPr>
          </a:lstStyle>
          <a:p>
            <a:pPr>
              <a:defRPr/>
            </a:pPr>
            <a:endParaRPr lang="en-US"/>
          </a:p>
        </p:txBody>
      </p:sp>
      <p:sp>
        <p:nvSpPr>
          <p:cNvPr id="7" name="Slide Number Placeholder 6"/>
          <p:cNvSpPr>
            <a:spLocks noGrp="1"/>
          </p:cNvSpPr>
          <p:nvPr>
            <p:ph type="sldNum" sz="quarter" idx="12"/>
          </p:nvPr>
        </p:nvSpPr>
        <p:spPr/>
        <p:txBody>
          <a:bodyPr/>
          <a:lstStyle>
            <a:lvl1pPr algn="r">
              <a:defRPr/>
            </a:lvl1pPr>
          </a:lstStyle>
          <a:p>
            <a:pPr>
              <a:defRPr/>
            </a:pPr>
            <a:fld id="{5A02BF6A-95A8-4753-AEB6-07D2CE3B379A}" type="slidenum">
              <a:rPr lang="en-US"/>
              <a:pPr>
                <a:defRPr/>
              </a:pPr>
              <a:t>‹#›</a:t>
            </a:fld>
            <a:endParaRPr lang="en-US" dirty="0"/>
          </a:p>
        </p:txBody>
      </p:sp>
    </p:spTree>
    <p:extLst>
      <p:ext uri="{BB962C8B-B14F-4D97-AF65-F5344CB8AC3E}">
        <p14:creationId xmlns:p14="http://schemas.microsoft.com/office/powerpoint/2010/main" val="2443328572"/>
      </p:ext>
    </p:extLst>
  </p:cSld>
  <p:clrMapOvr>
    <a:masterClrMapping/>
  </p:clrMapOvr>
</p:sldLayout>
</file>

<file path=ppt/slideLayouts/slideLayout83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pPr>
              <a:defRPr/>
            </a:pPr>
            <a:fld id="{8DD4B23D-A2F9-46CD-8EC8-C25E11E3A45A}" type="datetime1">
              <a:rPr lang="en-US"/>
              <a:pPr>
                <a:defRPr/>
              </a:pPr>
              <a:t>1/26/2018</a:t>
            </a:fld>
            <a:endParaRPr lang="en-US" dirty="0"/>
          </a:p>
        </p:txBody>
      </p:sp>
      <p:sp>
        <p:nvSpPr>
          <p:cNvPr id="6" name="Footer Placeholder 5"/>
          <p:cNvSpPr>
            <a:spLocks noGrp="1"/>
          </p:cNvSpPr>
          <p:nvPr>
            <p:ph type="ftr" sz="quarter" idx="11"/>
          </p:nvPr>
        </p:nvSpPr>
        <p:spPr/>
        <p:txBody>
          <a:bodyPr/>
          <a:lstStyle>
            <a:lvl1pPr>
              <a:defRPr/>
            </a:lvl1pPr>
          </a:lstStyle>
          <a:p>
            <a:pPr>
              <a:defRPr/>
            </a:pPr>
            <a:endParaRPr lang="en-US"/>
          </a:p>
        </p:txBody>
      </p:sp>
      <p:sp>
        <p:nvSpPr>
          <p:cNvPr id="7" name="Slide Number Placeholder 6"/>
          <p:cNvSpPr>
            <a:spLocks noGrp="1"/>
          </p:cNvSpPr>
          <p:nvPr>
            <p:ph type="sldNum" sz="quarter" idx="12"/>
          </p:nvPr>
        </p:nvSpPr>
        <p:spPr/>
        <p:txBody>
          <a:bodyPr/>
          <a:lstStyle>
            <a:lvl1pPr algn="r">
              <a:defRPr/>
            </a:lvl1pPr>
          </a:lstStyle>
          <a:p>
            <a:pPr>
              <a:defRPr/>
            </a:pPr>
            <a:fld id="{5A02BF6A-95A8-4753-AEB6-07D2CE3B379A}" type="slidenum">
              <a:rPr lang="en-US"/>
              <a:pPr>
                <a:defRPr/>
              </a:pPr>
              <a:t>‹#›</a:t>
            </a:fld>
            <a:endParaRPr lang="en-US" dirty="0"/>
          </a:p>
        </p:txBody>
      </p:sp>
    </p:spTree>
    <p:extLst>
      <p:ext uri="{BB962C8B-B14F-4D97-AF65-F5344CB8AC3E}">
        <p14:creationId xmlns:p14="http://schemas.microsoft.com/office/powerpoint/2010/main" val="2443328572"/>
      </p:ext>
    </p:extLst>
  </p:cSld>
  <p:clrMapOvr>
    <a:masterClrMapping/>
  </p:clrMapOvr>
</p:sldLayout>
</file>

<file path=ppt/slideLayouts/slideLayout84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pPr>
              <a:defRPr/>
            </a:pPr>
            <a:fld id="{8DD4B23D-A2F9-46CD-8EC8-C25E11E3A45A}" type="datetime1">
              <a:rPr lang="en-US"/>
              <a:pPr>
                <a:defRPr/>
              </a:pPr>
              <a:t>1/26/2018</a:t>
            </a:fld>
            <a:endParaRPr lang="en-US" dirty="0"/>
          </a:p>
        </p:txBody>
      </p:sp>
      <p:sp>
        <p:nvSpPr>
          <p:cNvPr id="6" name="Footer Placeholder 5"/>
          <p:cNvSpPr>
            <a:spLocks noGrp="1"/>
          </p:cNvSpPr>
          <p:nvPr>
            <p:ph type="ftr" sz="quarter" idx="11"/>
          </p:nvPr>
        </p:nvSpPr>
        <p:spPr/>
        <p:txBody>
          <a:bodyPr/>
          <a:lstStyle>
            <a:lvl1pPr>
              <a:defRPr/>
            </a:lvl1pPr>
          </a:lstStyle>
          <a:p>
            <a:pPr>
              <a:defRPr/>
            </a:pPr>
            <a:endParaRPr lang="en-US"/>
          </a:p>
        </p:txBody>
      </p:sp>
      <p:sp>
        <p:nvSpPr>
          <p:cNvPr id="7" name="Slide Number Placeholder 6"/>
          <p:cNvSpPr>
            <a:spLocks noGrp="1"/>
          </p:cNvSpPr>
          <p:nvPr>
            <p:ph type="sldNum" sz="quarter" idx="12"/>
          </p:nvPr>
        </p:nvSpPr>
        <p:spPr/>
        <p:txBody>
          <a:bodyPr/>
          <a:lstStyle>
            <a:lvl1pPr algn="r">
              <a:defRPr/>
            </a:lvl1pPr>
          </a:lstStyle>
          <a:p>
            <a:pPr>
              <a:defRPr/>
            </a:pPr>
            <a:fld id="{5A02BF6A-95A8-4753-AEB6-07D2CE3B379A}" type="slidenum">
              <a:rPr lang="en-US"/>
              <a:pPr>
                <a:defRPr/>
              </a:pPr>
              <a:t>‹#›</a:t>
            </a:fld>
            <a:endParaRPr lang="en-US" dirty="0"/>
          </a:p>
        </p:txBody>
      </p:sp>
    </p:spTree>
    <p:extLst>
      <p:ext uri="{BB962C8B-B14F-4D97-AF65-F5344CB8AC3E}">
        <p14:creationId xmlns:p14="http://schemas.microsoft.com/office/powerpoint/2010/main" val="2443328572"/>
      </p:ext>
    </p:extLst>
  </p:cSld>
  <p:clrMapOvr>
    <a:masterClrMapping/>
  </p:clrMapOvr>
</p:sldLayout>
</file>

<file path=ppt/slideLayouts/slideLayout84f.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pPr>
              <a:defRPr/>
            </a:pPr>
            <a:fld id="{8DD4B23D-A2F9-46CD-8EC8-C25E11E3A45A}" type="datetime1">
              <a:rPr lang="en-US"/>
              <a:pPr>
                <a:defRPr/>
              </a:pPr>
              <a:t>1/26/2018</a:t>
            </a:fld>
            <a:endParaRPr lang="en-US" dirty="0"/>
          </a:p>
        </p:txBody>
      </p:sp>
      <p:sp>
        <p:nvSpPr>
          <p:cNvPr id="6" name="Footer Placeholder 5"/>
          <p:cNvSpPr>
            <a:spLocks noGrp="1"/>
          </p:cNvSpPr>
          <p:nvPr>
            <p:ph type="ftr" sz="quarter" idx="11"/>
          </p:nvPr>
        </p:nvSpPr>
        <p:spPr/>
        <p:txBody>
          <a:bodyPr/>
          <a:lstStyle>
            <a:lvl1pPr>
              <a:defRPr/>
            </a:lvl1pPr>
          </a:lstStyle>
          <a:p>
            <a:pPr>
              <a:defRPr/>
            </a:pPr>
            <a:endParaRPr lang="en-US"/>
          </a:p>
        </p:txBody>
      </p:sp>
      <p:sp>
        <p:nvSpPr>
          <p:cNvPr id="7" name="Slide Number Placeholder 6"/>
          <p:cNvSpPr>
            <a:spLocks noGrp="1"/>
          </p:cNvSpPr>
          <p:nvPr>
            <p:ph type="sldNum" sz="quarter" idx="12"/>
          </p:nvPr>
        </p:nvSpPr>
        <p:spPr/>
        <p:txBody>
          <a:bodyPr/>
          <a:lstStyle>
            <a:lvl1pPr algn="r">
              <a:defRPr/>
            </a:lvl1pPr>
          </a:lstStyle>
          <a:p>
            <a:pPr>
              <a:defRPr/>
            </a:pPr>
            <a:fld id="{5A02BF6A-95A8-4753-AEB6-07D2CE3B379A}" type="slidenum">
              <a:rPr lang="en-US"/>
              <a:pPr>
                <a:defRPr/>
              </a:pPr>
              <a:t>‹#›</a:t>
            </a:fld>
            <a:endParaRPr lang="en-US" dirty="0"/>
          </a:p>
        </p:txBody>
      </p:sp>
    </p:spTree>
    <p:extLst>
      <p:ext uri="{BB962C8B-B14F-4D97-AF65-F5344CB8AC3E}">
        <p14:creationId xmlns:p14="http://schemas.microsoft.com/office/powerpoint/2010/main" val="2443328572"/>
      </p:ext>
    </p:extLst>
  </p:cSld>
  <p:clrMapOvr>
    <a:masterClrMapping/>
  </p:clrMapOvr>
</p:sldLayout>
</file>

<file path=ppt/slideLayouts/slideLayout8d.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pPr>
              <a:defRPr/>
            </a:pPr>
            <a:fld id="{8DD4B23D-A2F9-46CD-8EC8-C25E11E3A45A}" type="datetime1">
              <a:rPr lang="en-US"/>
              <a:pPr>
                <a:defRPr/>
              </a:pPr>
              <a:t>1/26/2018</a:t>
            </a:fld>
            <a:endParaRPr lang="en-US" dirty="0"/>
          </a:p>
        </p:txBody>
      </p:sp>
      <p:sp>
        <p:nvSpPr>
          <p:cNvPr id="6" name="Footer Placeholder 5"/>
          <p:cNvSpPr>
            <a:spLocks noGrp="1"/>
          </p:cNvSpPr>
          <p:nvPr>
            <p:ph type="ftr" sz="quarter" idx="11"/>
          </p:nvPr>
        </p:nvSpPr>
        <p:spPr/>
        <p:txBody>
          <a:bodyPr/>
          <a:lstStyle>
            <a:lvl1pPr>
              <a:defRPr/>
            </a:lvl1pPr>
          </a:lstStyle>
          <a:p>
            <a:pPr>
              <a:defRPr/>
            </a:pPr>
            <a:endParaRPr lang="en-US"/>
          </a:p>
        </p:txBody>
      </p:sp>
      <p:sp>
        <p:nvSpPr>
          <p:cNvPr id="7" name="Slide Number Placeholder 6"/>
          <p:cNvSpPr>
            <a:spLocks noGrp="1"/>
          </p:cNvSpPr>
          <p:nvPr>
            <p:ph type="sldNum" sz="quarter" idx="12"/>
          </p:nvPr>
        </p:nvSpPr>
        <p:spPr/>
        <p:txBody>
          <a:bodyPr/>
          <a:lstStyle>
            <a:lvl1pPr algn="r">
              <a:defRPr/>
            </a:lvl1pPr>
          </a:lstStyle>
          <a:p>
            <a:pPr>
              <a:defRPr/>
            </a:pPr>
            <a:fld id="{5A02BF6A-95A8-4753-AEB6-07D2CE3B379A}" type="slidenum">
              <a:rPr lang="en-US"/>
              <a:pPr>
                <a:defRPr/>
              </a:pPr>
              <a:t>‹#›</a:t>
            </a:fld>
            <a:endParaRPr lang="en-US" dirty="0"/>
          </a:p>
        </p:txBody>
      </p:sp>
    </p:spTree>
    <p:extLst>
      <p:ext uri="{BB962C8B-B14F-4D97-AF65-F5344CB8AC3E}">
        <p14:creationId xmlns:p14="http://schemas.microsoft.com/office/powerpoint/2010/main" val="24433285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pPr>
              <a:defRPr/>
            </a:pPr>
            <a:fld id="{FCA18C29-3725-419C-83EC-4D4DFCFF19CC}" type="datetime1">
              <a:rPr lang="en-US"/>
              <a:pPr>
                <a:defRPr/>
              </a:pPr>
              <a:t>1/25/2018</a:t>
            </a:fld>
            <a:endParaRPr lang="en-US" dirty="0"/>
          </a:p>
        </p:txBody>
      </p:sp>
      <p:sp>
        <p:nvSpPr>
          <p:cNvPr id="6" name="Footer Placeholder 5"/>
          <p:cNvSpPr>
            <a:spLocks noGrp="1"/>
          </p:cNvSpPr>
          <p:nvPr>
            <p:ph type="ftr" sz="quarter" idx="11"/>
          </p:nvPr>
        </p:nvSpPr>
        <p:spPr/>
        <p:txBody>
          <a:bodyPr/>
          <a:lstStyle>
            <a:lvl1pPr>
              <a:defRPr/>
            </a:lvl1pPr>
          </a:lstStyle>
          <a:p>
            <a:pPr>
              <a:defRPr/>
            </a:pPr>
            <a:endParaRPr lang="en-US"/>
          </a:p>
        </p:txBody>
      </p:sp>
      <p:sp>
        <p:nvSpPr>
          <p:cNvPr id="7" name="Slide Number Placeholder 6"/>
          <p:cNvSpPr>
            <a:spLocks noGrp="1"/>
          </p:cNvSpPr>
          <p:nvPr>
            <p:ph type="sldNum" sz="quarter" idx="12"/>
          </p:nvPr>
        </p:nvSpPr>
        <p:spPr/>
        <p:txBody>
          <a:bodyPr/>
          <a:lstStyle>
            <a:lvl1pPr algn="r">
              <a:defRPr/>
            </a:lvl1pPr>
          </a:lstStyle>
          <a:p>
            <a:pPr>
              <a:defRPr/>
            </a:pPr>
            <a:fld id="{2D0C3ACB-A25A-4B5E-ADAD-17BF4E1C0191}" type="slidenum">
              <a:rPr lang="en-US"/>
              <a:pPr>
                <a:defRPr/>
              </a:pPr>
              <a:t>‹#›</a:t>
            </a:fld>
            <a:endParaRPr lang="en-US" dirty="0"/>
          </a:p>
        </p:txBody>
      </p:sp>
    </p:spTree>
    <p:extLst>
      <p:ext uri="{BB962C8B-B14F-4D97-AF65-F5344CB8AC3E}">
        <p14:creationId xmlns:p14="http://schemas.microsoft.com/office/powerpoint/2010/main" val="1456644536"/>
      </p:ext>
    </p:extLst>
  </p:cSld>
  <p:clrMapOvr>
    <a:masterClrMapping/>
  </p:clrMapOvr>
</p:sldLayout>
</file>

<file path=ppt/slideLayouts/slideLayout9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pPr>
              <a:defRPr/>
            </a:pPr>
            <a:fld id="{1704862E-4CD4-4B77-B055-105F83321D72}" type="datetime1">
              <a:rPr lang="en-US"/>
              <a:pPr>
                <a:defRPr/>
              </a:pPr>
              <a:t>1/26/2018</a:t>
            </a:fld>
            <a:endParaRPr lang="en-US" dirty="0"/>
          </a:p>
        </p:txBody>
      </p:sp>
      <p:sp>
        <p:nvSpPr>
          <p:cNvPr id="6" name="Footer Placeholder 5"/>
          <p:cNvSpPr>
            <a:spLocks noGrp="1"/>
          </p:cNvSpPr>
          <p:nvPr>
            <p:ph type="ftr" sz="quarter" idx="11"/>
          </p:nvPr>
        </p:nvSpPr>
        <p:spPr/>
        <p:txBody>
          <a:bodyPr/>
          <a:lstStyle>
            <a:lvl1pPr>
              <a:defRPr/>
            </a:lvl1pPr>
          </a:lstStyle>
          <a:p>
            <a:pPr>
              <a:defRPr/>
            </a:pPr>
            <a:endParaRPr lang="en-US"/>
          </a:p>
        </p:txBody>
      </p:sp>
      <p:sp>
        <p:nvSpPr>
          <p:cNvPr id="7" name="Slide Number Placeholder 6"/>
          <p:cNvSpPr>
            <a:spLocks noGrp="1"/>
          </p:cNvSpPr>
          <p:nvPr>
            <p:ph type="sldNum" sz="quarter" idx="12"/>
          </p:nvPr>
        </p:nvSpPr>
        <p:spPr/>
        <p:txBody>
          <a:bodyPr/>
          <a:lstStyle>
            <a:lvl1pPr algn="r">
              <a:defRPr/>
            </a:lvl1pPr>
          </a:lstStyle>
          <a:p>
            <a:pPr>
              <a:defRPr/>
            </a:pPr>
            <a:fld id="{6A9C4CB3-CC9A-41A6-94CE-CE099FB37B16}" type="slidenum">
              <a:rPr lang="en-US"/>
              <a:pPr>
                <a:defRPr/>
              </a:pPr>
              <a:t>‹#›</a:t>
            </a:fld>
            <a:endParaRPr lang="en-US" dirty="0"/>
          </a:p>
        </p:txBody>
      </p:sp>
    </p:spTree>
    <p:extLst>
      <p:ext uri="{BB962C8B-B14F-4D97-AF65-F5344CB8AC3E}">
        <p14:creationId xmlns:p14="http://schemas.microsoft.com/office/powerpoint/2010/main" val="4154169370"/>
      </p:ext>
    </p:extLst>
  </p:cSld>
  <p:clrMapOvr>
    <a:masterClrMapping/>
  </p:clrMapOvr>
</p:sldLayout>
</file>

<file path=ppt/slideLayouts/slideLayout9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pPr>
              <a:defRPr/>
            </a:pPr>
            <a:fld id="{1704862E-4CD4-4B77-B055-105F83321D72}" type="datetime1">
              <a:rPr lang="en-US"/>
              <a:pPr>
                <a:defRPr/>
              </a:pPr>
              <a:t>1/26/2018</a:t>
            </a:fld>
            <a:endParaRPr lang="en-US" dirty="0"/>
          </a:p>
        </p:txBody>
      </p:sp>
      <p:sp>
        <p:nvSpPr>
          <p:cNvPr id="6" name="Footer Placeholder 5"/>
          <p:cNvSpPr>
            <a:spLocks noGrp="1"/>
          </p:cNvSpPr>
          <p:nvPr>
            <p:ph type="ftr" sz="quarter" idx="11"/>
          </p:nvPr>
        </p:nvSpPr>
        <p:spPr/>
        <p:txBody>
          <a:bodyPr/>
          <a:lstStyle>
            <a:lvl1pPr>
              <a:defRPr/>
            </a:lvl1pPr>
          </a:lstStyle>
          <a:p>
            <a:pPr>
              <a:defRPr/>
            </a:pPr>
            <a:endParaRPr lang="en-US"/>
          </a:p>
        </p:txBody>
      </p:sp>
      <p:sp>
        <p:nvSpPr>
          <p:cNvPr id="7" name="Slide Number Placeholder 6"/>
          <p:cNvSpPr>
            <a:spLocks noGrp="1"/>
          </p:cNvSpPr>
          <p:nvPr>
            <p:ph type="sldNum" sz="quarter" idx="12"/>
          </p:nvPr>
        </p:nvSpPr>
        <p:spPr/>
        <p:txBody>
          <a:bodyPr/>
          <a:lstStyle>
            <a:lvl1pPr algn="r">
              <a:defRPr/>
            </a:lvl1pPr>
          </a:lstStyle>
          <a:p>
            <a:pPr>
              <a:defRPr/>
            </a:pPr>
            <a:fld id="{6A9C4CB3-CC9A-41A6-94CE-CE099FB37B16}" type="slidenum">
              <a:rPr lang="en-US"/>
              <a:pPr>
                <a:defRPr/>
              </a:pPr>
              <a:t>‹#›</a:t>
            </a:fld>
            <a:endParaRPr lang="en-US" dirty="0"/>
          </a:p>
        </p:txBody>
      </p:sp>
    </p:spTree>
    <p:extLst>
      <p:ext uri="{BB962C8B-B14F-4D97-AF65-F5344CB8AC3E}">
        <p14:creationId xmlns:p14="http://schemas.microsoft.com/office/powerpoint/2010/main" val="4154169370"/>
      </p:ext>
    </p:extLst>
  </p:cSld>
  <p:clrMapOvr>
    <a:masterClrMapping/>
  </p:clrMapOvr>
</p:sldLayout>
</file>

<file path=ppt/slideLayouts/slideLayout92c.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pPr>
              <a:defRPr/>
            </a:pPr>
            <a:fld id="{1704862E-4CD4-4B77-B055-105F83321D72}" type="datetime1">
              <a:rPr lang="en-US"/>
              <a:pPr>
                <a:defRPr/>
              </a:pPr>
              <a:t>1/26/2018</a:t>
            </a:fld>
            <a:endParaRPr lang="en-US" dirty="0"/>
          </a:p>
        </p:txBody>
      </p:sp>
      <p:sp>
        <p:nvSpPr>
          <p:cNvPr id="6" name="Footer Placeholder 5"/>
          <p:cNvSpPr>
            <a:spLocks noGrp="1"/>
          </p:cNvSpPr>
          <p:nvPr>
            <p:ph type="ftr" sz="quarter" idx="11"/>
          </p:nvPr>
        </p:nvSpPr>
        <p:spPr/>
        <p:txBody>
          <a:bodyPr/>
          <a:lstStyle>
            <a:lvl1pPr>
              <a:defRPr/>
            </a:lvl1pPr>
          </a:lstStyle>
          <a:p>
            <a:pPr>
              <a:defRPr/>
            </a:pPr>
            <a:endParaRPr lang="en-US"/>
          </a:p>
        </p:txBody>
      </p:sp>
      <p:sp>
        <p:nvSpPr>
          <p:cNvPr id="7" name="Slide Number Placeholder 6"/>
          <p:cNvSpPr>
            <a:spLocks noGrp="1"/>
          </p:cNvSpPr>
          <p:nvPr>
            <p:ph type="sldNum" sz="quarter" idx="12"/>
          </p:nvPr>
        </p:nvSpPr>
        <p:spPr/>
        <p:txBody>
          <a:bodyPr/>
          <a:lstStyle>
            <a:lvl1pPr algn="r">
              <a:defRPr/>
            </a:lvl1pPr>
          </a:lstStyle>
          <a:p>
            <a:pPr>
              <a:defRPr/>
            </a:pPr>
            <a:fld id="{6A9C4CB3-CC9A-41A6-94CE-CE099FB37B16}" type="slidenum">
              <a:rPr lang="en-US"/>
              <a:pPr>
                <a:defRPr/>
              </a:pPr>
              <a:t>‹#›</a:t>
            </a:fld>
            <a:endParaRPr lang="en-US" dirty="0"/>
          </a:p>
        </p:txBody>
      </p:sp>
    </p:spTree>
    <p:extLst>
      <p:ext uri="{BB962C8B-B14F-4D97-AF65-F5344CB8AC3E}">
        <p14:creationId xmlns:p14="http://schemas.microsoft.com/office/powerpoint/2010/main" val="4154169370"/>
      </p:ext>
    </p:extLst>
  </p:cSld>
  <p:clrMapOvr>
    <a:masterClrMapping/>
  </p:clrMapOvr>
</p:sldLayout>
</file>

<file path=ppt/slideLayouts/slideLayout93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pPr>
              <a:defRPr/>
            </a:pPr>
            <a:fld id="{1704862E-4CD4-4B77-B055-105F83321D72}" type="datetime1">
              <a:rPr lang="en-US"/>
              <a:pPr>
                <a:defRPr/>
              </a:pPr>
              <a:t>1/26/2018</a:t>
            </a:fld>
            <a:endParaRPr lang="en-US" dirty="0"/>
          </a:p>
        </p:txBody>
      </p:sp>
      <p:sp>
        <p:nvSpPr>
          <p:cNvPr id="6" name="Footer Placeholder 5"/>
          <p:cNvSpPr>
            <a:spLocks noGrp="1"/>
          </p:cNvSpPr>
          <p:nvPr>
            <p:ph type="ftr" sz="quarter" idx="11"/>
          </p:nvPr>
        </p:nvSpPr>
        <p:spPr/>
        <p:txBody>
          <a:bodyPr/>
          <a:lstStyle>
            <a:lvl1pPr>
              <a:defRPr/>
            </a:lvl1pPr>
          </a:lstStyle>
          <a:p>
            <a:pPr>
              <a:defRPr/>
            </a:pPr>
            <a:endParaRPr lang="en-US"/>
          </a:p>
        </p:txBody>
      </p:sp>
      <p:sp>
        <p:nvSpPr>
          <p:cNvPr id="7" name="Slide Number Placeholder 6"/>
          <p:cNvSpPr>
            <a:spLocks noGrp="1"/>
          </p:cNvSpPr>
          <p:nvPr>
            <p:ph type="sldNum" sz="quarter" idx="12"/>
          </p:nvPr>
        </p:nvSpPr>
        <p:spPr/>
        <p:txBody>
          <a:bodyPr/>
          <a:lstStyle>
            <a:lvl1pPr algn="r">
              <a:defRPr/>
            </a:lvl1pPr>
          </a:lstStyle>
          <a:p>
            <a:pPr>
              <a:defRPr/>
            </a:pPr>
            <a:fld id="{6A9C4CB3-CC9A-41A6-94CE-CE099FB37B16}" type="slidenum">
              <a:rPr lang="en-US"/>
              <a:pPr>
                <a:defRPr/>
              </a:pPr>
              <a:t>‹#›</a:t>
            </a:fld>
            <a:endParaRPr lang="en-US" dirty="0"/>
          </a:p>
        </p:txBody>
      </p:sp>
    </p:spTree>
    <p:extLst>
      <p:ext uri="{BB962C8B-B14F-4D97-AF65-F5344CB8AC3E}">
        <p14:creationId xmlns:p14="http://schemas.microsoft.com/office/powerpoint/2010/main" val="4154169370"/>
      </p:ext>
    </p:extLst>
  </p:cSld>
  <p:clrMapOvr>
    <a:masterClrMapping/>
  </p:clrMapOvr>
</p:sldLayout>
</file>

<file path=ppt/slideLayouts/slideLayout9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pPr>
              <a:defRPr/>
            </a:pPr>
            <a:fld id="{1704862E-4CD4-4B77-B055-105F83321D72}" type="datetime1">
              <a:rPr lang="en-US"/>
              <a:pPr>
                <a:defRPr/>
              </a:pPr>
              <a:t>1/26/2018</a:t>
            </a:fld>
            <a:endParaRPr lang="en-US" dirty="0"/>
          </a:p>
        </p:txBody>
      </p:sp>
      <p:sp>
        <p:nvSpPr>
          <p:cNvPr id="6" name="Footer Placeholder 5"/>
          <p:cNvSpPr>
            <a:spLocks noGrp="1"/>
          </p:cNvSpPr>
          <p:nvPr>
            <p:ph type="ftr" sz="quarter" idx="11"/>
          </p:nvPr>
        </p:nvSpPr>
        <p:spPr/>
        <p:txBody>
          <a:bodyPr/>
          <a:lstStyle>
            <a:lvl1pPr>
              <a:defRPr/>
            </a:lvl1pPr>
          </a:lstStyle>
          <a:p>
            <a:pPr>
              <a:defRPr/>
            </a:pPr>
            <a:endParaRPr lang="en-US"/>
          </a:p>
        </p:txBody>
      </p:sp>
      <p:sp>
        <p:nvSpPr>
          <p:cNvPr id="7" name="Slide Number Placeholder 6"/>
          <p:cNvSpPr>
            <a:spLocks noGrp="1"/>
          </p:cNvSpPr>
          <p:nvPr>
            <p:ph type="sldNum" sz="quarter" idx="12"/>
          </p:nvPr>
        </p:nvSpPr>
        <p:spPr/>
        <p:txBody>
          <a:bodyPr/>
          <a:lstStyle>
            <a:lvl1pPr algn="r">
              <a:defRPr/>
            </a:lvl1pPr>
          </a:lstStyle>
          <a:p>
            <a:pPr>
              <a:defRPr/>
            </a:pPr>
            <a:fld id="{6A9C4CB3-CC9A-41A6-94CE-CE099FB37B16}" type="slidenum">
              <a:rPr lang="en-US"/>
              <a:pPr>
                <a:defRPr/>
              </a:pPr>
              <a:t>‹#›</a:t>
            </a:fld>
            <a:endParaRPr lang="en-US" dirty="0"/>
          </a:p>
        </p:txBody>
      </p:sp>
    </p:spTree>
    <p:extLst>
      <p:ext uri="{BB962C8B-B14F-4D97-AF65-F5344CB8AC3E}">
        <p14:creationId xmlns:p14="http://schemas.microsoft.com/office/powerpoint/2010/main" val="4154169370"/>
      </p:ext>
    </p:extLst>
  </p:cSld>
  <p:clrMapOvr>
    <a:masterClrMapping/>
  </p:clrMapOvr>
</p:sldLayout>
</file>

<file path=ppt/slideLayouts/slideLayout94d.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pPr>
              <a:defRPr/>
            </a:pPr>
            <a:fld id="{1704862E-4CD4-4B77-B055-105F83321D72}" type="datetime1">
              <a:rPr lang="en-US"/>
              <a:pPr>
                <a:defRPr/>
              </a:pPr>
              <a:t>1/26/2018</a:t>
            </a:fld>
            <a:endParaRPr lang="en-US" dirty="0"/>
          </a:p>
        </p:txBody>
      </p:sp>
      <p:sp>
        <p:nvSpPr>
          <p:cNvPr id="6" name="Footer Placeholder 5"/>
          <p:cNvSpPr>
            <a:spLocks noGrp="1"/>
          </p:cNvSpPr>
          <p:nvPr>
            <p:ph type="ftr" sz="quarter" idx="11"/>
          </p:nvPr>
        </p:nvSpPr>
        <p:spPr/>
        <p:txBody>
          <a:bodyPr/>
          <a:lstStyle>
            <a:lvl1pPr>
              <a:defRPr/>
            </a:lvl1pPr>
          </a:lstStyle>
          <a:p>
            <a:pPr>
              <a:defRPr/>
            </a:pPr>
            <a:endParaRPr lang="en-US"/>
          </a:p>
        </p:txBody>
      </p:sp>
      <p:sp>
        <p:nvSpPr>
          <p:cNvPr id="7" name="Slide Number Placeholder 6"/>
          <p:cNvSpPr>
            <a:spLocks noGrp="1"/>
          </p:cNvSpPr>
          <p:nvPr>
            <p:ph type="sldNum" sz="quarter" idx="12"/>
          </p:nvPr>
        </p:nvSpPr>
        <p:spPr/>
        <p:txBody>
          <a:bodyPr/>
          <a:lstStyle>
            <a:lvl1pPr algn="r">
              <a:defRPr/>
            </a:lvl1pPr>
          </a:lstStyle>
          <a:p>
            <a:pPr>
              <a:defRPr/>
            </a:pPr>
            <a:fld id="{6A9C4CB3-CC9A-41A6-94CE-CE099FB37B16}" type="slidenum">
              <a:rPr lang="en-US"/>
              <a:pPr>
                <a:defRPr/>
              </a:pPr>
              <a:t>‹#›</a:t>
            </a:fld>
            <a:endParaRPr lang="en-US" dirty="0"/>
          </a:p>
        </p:txBody>
      </p:sp>
    </p:spTree>
    <p:extLst>
      <p:ext uri="{BB962C8B-B14F-4D97-AF65-F5344CB8AC3E}">
        <p14:creationId xmlns:p14="http://schemas.microsoft.com/office/powerpoint/2010/main" val="4154169370"/>
      </p:ext>
    </p:extLst>
  </p:cSld>
  <p:clrMapOvr>
    <a:masterClrMapping/>
  </p:clrMapOvr>
</p:sldLayout>
</file>

<file path=ppt/slideLayouts/slideLayout9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pPr>
              <a:defRPr/>
            </a:pPr>
            <a:fld id="{1704862E-4CD4-4B77-B055-105F83321D72}" type="datetime1">
              <a:rPr lang="en-US"/>
              <a:pPr>
                <a:defRPr/>
              </a:pPr>
              <a:t>1/26/2018</a:t>
            </a:fld>
            <a:endParaRPr lang="en-US" dirty="0"/>
          </a:p>
        </p:txBody>
      </p:sp>
      <p:sp>
        <p:nvSpPr>
          <p:cNvPr id="6" name="Footer Placeholder 5"/>
          <p:cNvSpPr>
            <a:spLocks noGrp="1"/>
          </p:cNvSpPr>
          <p:nvPr>
            <p:ph type="ftr" sz="quarter" idx="11"/>
          </p:nvPr>
        </p:nvSpPr>
        <p:spPr/>
        <p:txBody>
          <a:bodyPr/>
          <a:lstStyle>
            <a:lvl1pPr>
              <a:defRPr/>
            </a:lvl1pPr>
          </a:lstStyle>
          <a:p>
            <a:pPr>
              <a:defRPr/>
            </a:pPr>
            <a:endParaRPr lang="en-US"/>
          </a:p>
        </p:txBody>
      </p:sp>
      <p:sp>
        <p:nvSpPr>
          <p:cNvPr id="7" name="Slide Number Placeholder 6"/>
          <p:cNvSpPr>
            <a:spLocks noGrp="1"/>
          </p:cNvSpPr>
          <p:nvPr>
            <p:ph type="sldNum" sz="quarter" idx="12"/>
          </p:nvPr>
        </p:nvSpPr>
        <p:spPr/>
        <p:txBody>
          <a:bodyPr/>
          <a:lstStyle>
            <a:lvl1pPr algn="r">
              <a:defRPr/>
            </a:lvl1pPr>
          </a:lstStyle>
          <a:p>
            <a:pPr>
              <a:defRPr/>
            </a:pPr>
            <a:fld id="{6A9C4CB3-CC9A-41A6-94CE-CE099FB37B16}" type="slidenum">
              <a:rPr lang="en-US"/>
              <a:pPr>
                <a:defRPr/>
              </a:pPr>
              <a:t>‹#›</a:t>
            </a:fld>
            <a:endParaRPr lang="en-US" dirty="0"/>
          </a:p>
        </p:txBody>
      </p:sp>
    </p:spTree>
    <p:extLst>
      <p:ext uri="{BB962C8B-B14F-4D97-AF65-F5344CB8AC3E}">
        <p14:creationId xmlns:p14="http://schemas.microsoft.com/office/powerpoint/2010/main" val="41541693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2.xml.rels>&#65279;<?xml version="1.0" encoding="utf-8"?><Relationships xmlns="http://schemas.openxmlformats.org/package/2006/relationships"><Relationship Type="http://schemas.openxmlformats.org/officeDocument/2006/relationships/slideLayout" Target="/ppt/slideLayouts/slideLayout8d.xml" Id="rId8" /><Relationship Type="http://schemas.openxmlformats.org/officeDocument/2006/relationships/slideLayout" Target="/ppt/slideLayouts/slideLayout3e.xml" Id="rId3" /><Relationship Type="http://schemas.openxmlformats.org/officeDocument/2006/relationships/slideLayout" Target="/ppt/slideLayouts/slideLayout7f.xml" Id="rId7" /><Relationship Type="http://schemas.openxmlformats.org/officeDocument/2006/relationships/theme" Target="/ppt/theme/theme13.xml" Id="rId12" /><Relationship Type="http://schemas.openxmlformats.org/officeDocument/2006/relationships/slideLayout" Target="/ppt/slideLayouts/slideLayout210.xml" Id="rId2" /><Relationship Type="http://schemas.openxmlformats.org/officeDocument/2006/relationships/slideLayout" Target="/ppt/slideLayouts/slideLayout1c.xml" Id="rId1" /><Relationship Type="http://schemas.openxmlformats.org/officeDocument/2006/relationships/slideLayout" Target="/ppt/slideLayouts/slideLayout611.xml" Id="rId6" /><Relationship Type="http://schemas.openxmlformats.org/officeDocument/2006/relationships/slideLayout" Target="/ppt/slideLayouts/slideLayout1112.xml" Id="rId11" /><Relationship Type="http://schemas.openxmlformats.org/officeDocument/2006/relationships/slideLayout" Target="/ppt/slideLayouts/slideLayout513.xml" Id="rId5" /><Relationship Type="http://schemas.openxmlformats.org/officeDocument/2006/relationships/slideLayout" Target="/ppt/slideLayouts/slideLayout1014.xml" Id="rId10" /><Relationship Type="http://schemas.openxmlformats.org/officeDocument/2006/relationships/slideLayout" Target="/ppt/slideLayouts/slideLayout415.xml" Id="rId4" /><Relationship Type="http://schemas.openxmlformats.org/officeDocument/2006/relationships/slideLayout" Target="/ppt/slideLayouts/slideLayout916.xml" Id="rId9" /></Relationships>
</file>

<file path=ppt/slideMasters/_rels/slideMaster13.xml.rels>&#65279;<?xml version="1.0" encoding="utf-8"?><Relationships xmlns="http://schemas.openxmlformats.org/package/2006/relationships"><Relationship Type="http://schemas.openxmlformats.org/officeDocument/2006/relationships/slideLayout" Target="/ppt/slideLayouts/slideLayout818.xml" Id="rId8" /><Relationship Type="http://schemas.openxmlformats.org/officeDocument/2006/relationships/slideLayout" Target="/ppt/slideLayouts/slideLayout319.xml" Id="rId3" /><Relationship Type="http://schemas.openxmlformats.org/officeDocument/2006/relationships/slideLayout" Target="/ppt/slideLayouts/slideLayout71a.xml" Id="rId7" /><Relationship Type="http://schemas.openxmlformats.org/officeDocument/2006/relationships/theme" Target="/ppt/theme/theme14.xml" Id="rId12" /><Relationship Type="http://schemas.openxmlformats.org/officeDocument/2006/relationships/slideLayout" Target="/ppt/slideLayouts/slideLayout217.xml" Id="rId2" /><Relationship Type="http://schemas.openxmlformats.org/officeDocument/2006/relationships/slideLayout" Target="/ppt/slideLayouts/slideLayout11b.xml" Id="rId1" /><Relationship Type="http://schemas.openxmlformats.org/officeDocument/2006/relationships/slideLayout" Target="/ppt/slideLayouts/slideLayout61c.xml" Id="rId6" /><Relationship Type="http://schemas.openxmlformats.org/officeDocument/2006/relationships/slideLayout" Target="/ppt/slideLayouts/slideLayout111d.xml" Id="rId11" /><Relationship Type="http://schemas.openxmlformats.org/officeDocument/2006/relationships/slideLayout" Target="/ppt/slideLayouts/slideLayout51e.xml" Id="rId5" /><Relationship Type="http://schemas.openxmlformats.org/officeDocument/2006/relationships/slideLayout" Target="/ppt/slideLayouts/slideLayout101f.xml" Id="rId10" /><Relationship Type="http://schemas.openxmlformats.org/officeDocument/2006/relationships/slideLayout" Target="/ppt/slideLayouts/slideLayout420.xml" Id="rId4" /><Relationship Type="http://schemas.openxmlformats.org/officeDocument/2006/relationships/slideLayout" Target="/ppt/slideLayouts/slideLayout921.xml" Id="rId9" /></Relationships>
</file>

<file path=ppt/slideMasters/_rels/slideMaster14.xml.rels>&#65279;<?xml version="1.0" encoding="utf-8"?><Relationships xmlns="http://schemas.openxmlformats.org/package/2006/relationships"><Relationship Type="http://schemas.openxmlformats.org/officeDocument/2006/relationships/slideLayout" Target="/ppt/slideLayouts/slideLayout823.xml" Id="rId8" /><Relationship Type="http://schemas.openxmlformats.org/officeDocument/2006/relationships/slideLayout" Target="/ppt/slideLayouts/slideLayout324.xml" Id="rId3" /><Relationship Type="http://schemas.openxmlformats.org/officeDocument/2006/relationships/slideLayout" Target="/ppt/slideLayouts/slideLayout725.xml" Id="rId7" /><Relationship Type="http://schemas.openxmlformats.org/officeDocument/2006/relationships/theme" Target="/ppt/theme/theme15.xml" Id="rId12" /><Relationship Type="http://schemas.openxmlformats.org/officeDocument/2006/relationships/slideLayout" Target="/ppt/slideLayouts/slideLayout222.xml" Id="rId2" /><Relationship Type="http://schemas.openxmlformats.org/officeDocument/2006/relationships/slideLayout" Target="/ppt/slideLayouts/slideLayout126.xml" Id="rId1" /><Relationship Type="http://schemas.openxmlformats.org/officeDocument/2006/relationships/slideLayout" Target="/ppt/slideLayouts/slideLayout627.xml" Id="rId6" /><Relationship Type="http://schemas.openxmlformats.org/officeDocument/2006/relationships/slideLayout" Target="/ppt/slideLayouts/slideLayout1128.xml" Id="rId11" /><Relationship Type="http://schemas.openxmlformats.org/officeDocument/2006/relationships/slideLayout" Target="/ppt/slideLayouts/slideLayout529.xml" Id="rId5" /><Relationship Type="http://schemas.openxmlformats.org/officeDocument/2006/relationships/slideLayout" Target="/ppt/slideLayouts/slideLayout102a.xml" Id="rId10" /><Relationship Type="http://schemas.openxmlformats.org/officeDocument/2006/relationships/slideLayout" Target="/ppt/slideLayouts/slideLayout42b.xml" Id="rId4" /><Relationship Type="http://schemas.openxmlformats.org/officeDocument/2006/relationships/slideLayout" Target="/ppt/slideLayouts/slideLayout92c.xml" Id="rId9" /></Relationships>
</file>

<file path=ppt/slideMasters/_rels/slideMaster15.xml.rels>&#65279;<?xml version="1.0" encoding="utf-8"?><Relationships xmlns="http://schemas.openxmlformats.org/package/2006/relationships"><Relationship Type="http://schemas.openxmlformats.org/officeDocument/2006/relationships/slideLayout" Target="/ppt/slideLayouts/slideLayout82e.xml" Id="rId8" /><Relationship Type="http://schemas.openxmlformats.org/officeDocument/2006/relationships/slideLayout" Target="/ppt/slideLayouts/slideLayout32f.xml" Id="rId3" /><Relationship Type="http://schemas.openxmlformats.org/officeDocument/2006/relationships/slideLayout" Target="/ppt/slideLayouts/slideLayout730.xml" Id="rId7" /><Relationship Type="http://schemas.openxmlformats.org/officeDocument/2006/relationships/theme" Target="/ppt/theme/theme16.xml" Id="rId12" /><Relationship Type="http://schemas.openxmlformats.org/officeDocument/2006/relationships/slideLayout" Target="/ppt/slideLayouts/slideLayout22d.xml" Id="rId2" /><Relationship Type="http://schemas.openxmlformats.org/officeDocument/2006/relationships/slideLayout" Target="/ppt/slideLayouts/slideLayout131.xml" Id="rId1" /><Relationship Type="http://schemas.openxmlformats.org/officeDocument/2006/relationships/slideLayout" Target="/ppt/slideLayouts/slideLayout632.xml" Id="rId6" /><Relationship Type="http://schemas.openxmlformats.org/officeDocument/2006/relationships/slideLayout" Target="/ppt/slideLayouts/slideLayout1133.xml" Id="rId11" /><Relationship Type="http://schemas.openxmlformats.org/officeDocument/2006/relationships/slideLayout" Target="/ppt/slideLayouts/slideLayout534.xml" Id="rId5" /><Relationship Type="http://schemas.openxmlformats.org/officeDocument/2006/relationships/slideLayout" Target="/ppt/slideLayouts/slideLayout1035.xml" Id="rId10" /><Relationship Type="http://schemas.openxmlformats.org/officeDocument/2006/relationships/slideLayout" Target="/ppt/slideLayouts/slideLayout436.xml" Id="rId4" /><Relationship Type="http://schemas.openxmlformats.org/officeDocument/2006/relationships/slideLayout" Target="/ppt/slideLayouts/slideLayout937.xml" Id="rId9" /></Relationships>
</file>

<file path=ppt/slideMasters/_rels/slideMaster16.xml.rels>&#65279;<?xml version="1.0" encoding="utf-8"?><Relationships xmlns="http://schemas.openxmlformats.org/package/2006/relationships"><Relationship Type="http://schemas.openxmlformats.org/officeDocument/2006/relationships/slideLayout" Target="/ppt/slideLayouts/slideLayout839.xml" Id="rId8" /><Relationship Type="http://schemas.openxmlformats.org/officeDocument/2006/relationships/slideLayout" Target="/ppt/slideLayouts/slideLayout33a.xml" Id="rId3" /><Relationship Type="http://schemas.openxmlformats.org/officeDocument/2006/relationships/slideLayout" Target="/ppt/slideLayouts/slideLayout73b.xml" Id="rId7" /><Relationship Type="http://schemas.openxmlformats.org/officeDocument/2006/relationships/theme" Target="/ppt/theme/theme17.xml" Id="rId12" /><Relationship Type="http://schemas.openxmlformats.org/officeDocument/2006/relationships/slideLayout" Target="/ppt/slideLayouts/slideLayout238.xml" Id="rId2" /><Relationship Type="http://schemas.openxmlformats.org/officeDocument/2006/relationships/slideLayout" Target="/ppt/slideLayouts/slideLayout13c.xml" Id="rId1" /><Relationship Type="http://schemas.openxmlformats.org/officeDocument/2006/relationships/slideLayout" Target="/ppt/slideLayouts/slideLayout63d.xml" Id="rId6" /><Relationship Type="http://schemas.openxmlformats.org/officeDocument/2006/relationships/slideLayout" Target="/ppt/slideLayouts/slideLayout113e.xml" Id="rId11" /><Relationship Type="http://schemas.openxmlformats.org/officeDocument/2006/relationships/slideLayout" Target="/ppt/slideLayouts/slideLayout53f.xml" Id="rId5" /><Relationship Type="http://schemas.openxmlformats.org/officeDocument/2006/relationships/slideLayout" Target="/ppt/slideLayouts/slideLayout1040.xml" Id="rId10" /><Relationship Type="http://schemas.openxmlformats.org/officeDocument/2006/relationships/slideLayout" Target="/ppt/slideLayouts/slideLayout441.xml" Id="rId4" /><Relationship Type="http://schemas.openxmlformats.org/officeDocument/2006/relationships/slideLayout" Target="/ppt/slideLayouts/slideLayout942.xml" Id="rId9" /></Relationships>
</file>

<file path=ppt/slideMasters/_rels/slideMaster17.xml.rels>&#65279;<?xml version="1.0" encoding="utf-8"?><Relationships xmlns="http://schemas.openxmlformats.org/package/2006/relationships"><Relationship Type="http://schemas.openxmlformats.org/officeDocument/2006/relationships/slideLayout" Target="/ppt/slideLayouts/slideLayout844.xml" Id="rId8" /><Relationship Type="http://schemas.openxmlformats.org/officeDocument/2006/relationships/slideLayout" Target="/ppt/slideLayouts/slideLayout345.xml" Id="rId3" /><Relationship Type="http://schemas.openxmlformats.org/officeDocument/2006/relationships/slideLayout" Target="/ppt/slideLayouts/slideLayout746.xml" Id="rId7" /><Relationship Type="http://schemas.openxmlformats.org/officeDocument/2006/relationships/theme" Target="/ppt/theme/theme18.xml" Id="rId12" /><Relationship Type="http://schemas.openxmlformats.org/officeDocument/2006/relationships/slideLayout" Target="/ppt/slideLayouts/slideLayout243.xml" Id="rId2" /><Relationship Type="http://schemas.openxmlformats.org/officeDocument/2006/relationships/slideLayout" Target="/ppt/slideLayouts/slideLayout147.xml" Id="rId1" /><Relationship Type="http://schemas.openxmlformats.org/officeDocument/2006/relationships/slideLayout" Target="/ppt/slideLayouts/slideLayout648.xml" Id="rId6" /><Relationship Type="http://schemas.openxmlformats.org/officeDocument/2006/relationships/slideLayout" Target="/ppt/slideLayouts/slideLayout1149.xml" Id="rId11" /><Relationship Type="http://schemas.openxmlformats.org/officeDocument/2006/relationships/slideLayout" Target="/ppt/slideLayouts/slideLayout54a.xml" Id="rId5" /><Relationship Type="http://schemas.openxmlformats.org/officeDocument/2006/relationships/slideLayout" Target="/ppt/slideLayouts/slideLayout104b.xml" Id="rId10" /><Relationship Type="http://schemas.openxmlformats.org/officeDocument/2006/relationships/slideLayout" Target="/ppt/slideLayouts/slideLayout44c.xml" Id="rId4" /><Relationship Type="http://schemas.openxmlformats.org/officeDocument/2006/relationships/slideLayout" Target="/ppt/slideLayouts/slideLayout94d.xml" Id="rId9" /></Relationships>
</file>

<file path=ppt/slideMasters/_rels/slideMaster18.xml.rels>&#65279;<?xml version="1.0" encoding="utf-8"?><Relationships xmlns="http://schemas.openxmlformats.org/package/2006/relationships"><Relationship Type="http://schemas.openxmlformats.org/officeDocument/2006/relationships/slideLayout" Target="/ppt/slideLayouts/slideLayout84f.xml" Id="rId8" /><Relationship Type="http://schemas.openxmlformats.org/officeDocument/2006/relationships/slideLayout" Target="/ppt/slideLayouts/slideLayout350.xml" Id="rId3" /><Relationship Type="http://schemas.openxmlformats.org/officeDocument/2006/relationships/slideLayout" Target="/ppt/slideLayouts/slideLayout751.xml" Id="rId7" /><Relationship Type="http://schemas.openxmlformats.org/officeDocument/2006/relationships/theme" Target="/ppt/theme/theme19.xml" Id="rId12" /><Relationship Type="http://schemas.openxmlformats.org/officeDocument/2006/relationships/slideLayout" Target="/ppt/slideLayouts/slideLayout24e.xml" Id="rId2" /><Relationship Type="http://schemas.openxmlformats.org/officeDocument/2006/relationships/slideLayout" Target="/ppt/slideLayouts/slideLayout152.xml" Id="rId1" /><Relationship Type="http://schemas.openxmlformats.org/officeDocument/2006/relationships/slideLayout" Target="/ppt/slideLayouts/slideLayout653.xml" Id="rId6" /><Relationship Type="http://schemas.openxmlformats.org/officeDocument/2006/relationships/slideLayout" Target="/ppt/slideLayouts/slideLayout1154.xml" Id="rId11" /><Relationship Type="http://schemas.openxmlformats.org/officeDocument/2006/relationships/slideLayout" Target="/ppt/slideLayouts/slideLayout555.xml" Id="rId5" /><Relationship Type="http://schemas.openxmlformats.org/officeDocument/2006/relationships/slideLayout" Target="/ppt/slideLayouts/slideLayout1056.xml" Id="rId10" /><Relationship Type="http://schemas.openxmlformats.org/officeDocument/2006/relationships/slideLayout" Target="/ppt/slideLayouts/slideLayout457.xml" Id="rId4" /><Relationship Type="http://schemas.openxmlformats.org/officeDocument/2006/relationships/slideLayout" Target="/ppt/slideLayouts/slideLayout958.xml" Id="rId9" /></Relationships>
</file>

<file path=ppt/slideMasters/slideMaster1.xml><?xml version="1.0" encoding="utf-8"?>
<p:sldMaster xmlns:a14="http://schemas.microsoft.com/office/drawing/2010/main"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p:cNvSpPr>
            <a:spLocks noGrp="1"/>
          </p:cNvSpPr>
          <p:nvPr>
            <p:ph type="dt" sz="half" idx="2"/>
          </p:nvPr>
        </p:nvSpPr>
        <p:spPr>
          <a:xfrm>
            <a:off x="6477000" y="632460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cs typeface="+mn-cs"/>
              </a:defRPr>
            </a:lvl1pPr>
          </a:lstStyle>
          <a:p>
            <a:pPr>
              <a:defRPr/>
            </a:pPr>
            <a:fld id="{FCEBB92F-C7E1-45E7-A36A-ACDAF3964F3D}" type="datetime1">
              <a:rPr lang="en-US"/>
              <a:pPr>
                <a:defRPr/>
              </a:pPr>
              <a:t>1/25/2018</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p:cNvSpPr>
            <a:spLocks noGrp="1"/>
          </p:cNvSpPr>
          <p:nvPr>
            <p:ph type="sldNum" sz="quarter" idx="4"/>
          </p:nvPr>
        </p:nvSpPr>
        <p:spPr>
          <a:xfrm>
            <a:off x="152400" y="632460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cs typeface="+mn-cs"/>
              </a:defRPr>
            </a:lvl1pPr>
          </a:lstStyle>
          <a:p>
            <a:pPr>
              <a:defRPr/>
            </a:pPr>
            <a:fld id="{D4A7CE10-998B-4CB2-879D-FE3F526E467A}" type="slidenum">
              <a:rPr lang="en-US"/>
              <a:pPr>
                <a:defRPr/>
              </a:pPr>
              <a:t>‹#›</a:t>
            </a:fld>
            <a:endParaRPr lang="en-US" dirty="0"/>
          </a:p>
        </p:txBody>
      </p:sp>
    </p:spTree>
  </p:cSld>
  <p:clrMap bg1="lt1" tx1="dk1" bg2="lt2" tx2="dk2" accent1="accent1" accent2="accent2" accent3="accent3" accent4="accent4" accent5="accent5" accent6="accent6" hlink="hlink" folHlink="folHlink"/>
  <p:sldLayoutIdLst>
    <p:sldLayoutId id="2147483656" r:id="rId1"/>
    <p:sldLayoutId id="2147483657" r:id="rId2"/>
    <p:sldLayoutId id="2147483658" r:id="rId3"/>
    <p:sldLayoutId id="2147483659" r:id="rId4"/>
    <p:sldLayoutId id="2147483660" r:id="rId5"/>
    <p:sldLayoutId id="2147483661" r:id="rId6"/>
    <p:sldLayoutId id="2147483662" r:id="rId7"/>
    <p:sldLayoutId id="2147483663" r:id="rId8"/>
    <p:sldLayoutId id="2147483664" r:id="rId9"/>
    <p:sldLayoutId id="2147483665" r:id="rId10"/>
    <p:sldLayoutId id="2147483666" r:id="rId11"/>
  </p:sldLayoutIdLst>
  <p:hf hdr="0" ftr="0" dt="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14="http://schemas.microsoft.com/office/drawing/2010/main"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p:cNvSpPr>
            <a:spLocks noGrp="1"/>
          </p:cNvSpPr>
          <p:nvPr>
            <p:ph type="dt" sz="half" idx="2"/>
          </p:nvPr>
        </p:nvSpPr>
        <p:spPr>
          <a:xfrm>
            <a:off x="6477000" y="632460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cs typeface="+mn-cs"/>
              </a:defRPr>
            </a:lvl1pPr>
          </a:lstStyle>
          <a:p>
            <a:pPr>
              <a:defRPr/>
            </a:pPr>
            <a:fld id="{1388C3D3-5568-4573-8B0B-34CDDB2EA26D}" type="datetime1">
              <a:rPr lang="en-US"/>
              <a:pPr>
                <a:defRPr/>
              </a:pPr>
              <a:t>1/26/2018</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p:cNvSpPr>
            <a:spLocks noGrp="1"/>
          </p:cNvSpPr>
          <p:nvPr>
            <p:ph type="sldNum" sz="quarter" idx="4"/>
          </p:nvPr>
        </p:nvSpPr>
        <p:spPr>
          <a:xfrm>
            <a:off x="152400" y="632460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cs typeface="+mn-cs"/>
              </a:defRPr>
            </a:lvl1pPr>
          </a:lstStyle>
          <a:p>
            <a:pPr>
              <a:defRPr/>
            </a:pPr>
            <a:fld id="{96A47E11-908C-43E7-BADA-03C7BF382760}" type="slidenum">
              <a:rPr lang="en-US"/>
              <a:pPr>
                <a:defRPr/>
              </a:pPr>
              <a:t>‹#›</a:t>
            </a:fld>
            <a:endParaRPr lang="en-US" dirty="0"/>
          </a:p>
        </p:txBody>
      </p:sp>
    </p:spTree>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Lst>
  <p:hf hdr="0" ftr="0" dt="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14="http://schemas.microsoft.com/office/drawing/2010/main"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p:cNvSpPr>
            <a:spLocks noGrp="1"/>
          </p:cNvSpPr>
          <p:nvPr>
            <p:ph type="dt" sz="half" idx="2"/>
          </p:nvPr>
        </p:nvSpPr>
        <p:spPr>
          <a:xfrm>
            <a:off x="6477000" y="632460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cs typeface="+mn-cs"/>
              </a:defRPr>
            </a:lvl1pPr>
          </a:lstStyle>
          <a:p>
            <a:pPr>
              <a:defRPr/>
            </a:pPr>
            <a:fld id="{1388C3D3-5568-4573-8B0B-34CDDB2EA26D}" type="datetime1">
              <a:rPr lang="en-US"/>
              <a:pPr>
                <a:defRPr/>
              </a:pPr>
              <a:t>1/26/2018</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p:cNvSpPr>
            <a:spLocks noGrp="1"/>
          </p:cNvSpPr>
          <p:nvPr>
            <p:ph type="sldNum" sz="quarter" idx="4"/>
          </p:nvPr>
        </p:nvSpPr>
        <p:spPr>
          <a:xfrm>
            <a:off x="152400" y="632460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cs typeface="+mn-cs"/>
              </a:defRPr>
            </a:lvl1pPr>
          </a:lstStyle>
          <a:p>
            <a:pPr>
              <a:defRPr/>
            </a:pPr>
            <a:fld id="{96A47E11-908C-43E7-BADA-03C7BF382760}" type="slidenum">
              <a:rPr lang="en-US"/>
              <a:pPr>
                <a:defRPr/>
              </a:pPr>
              <a:t>‹#›</a:t>
            </a:fld>
            <a:endParaRPr lang="en-US" dirty="0"/>
          </a:p>
        </p:txBody>
      </p:sp>
    </p:spTree>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Lst>
  <p:hf hdr="0" ftr="0" dt="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14="http://schemas.microsoft.com/office/drawing/2010/main"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p:cNvSpPr>
            <a:spLocks noGrp="1"/>
          </p:cNvSpPr>
          <p:nvPr>
            <p:ph type="dt" sz="half" idx="2"/>
          </p:nvPr>
        </p:nvSpPr>
        <p:spPr>
          <a:xfrm>
            <a:off x="6477000" y="632460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cs typeface="+mn-cs"/>
              </a:defRPr>
            </a:lvl1pPr>
          </a:lstStyle>
          <a:p>
            <a:pPr>
              <a:defRPr/>
            </a:pPr>
            <a:fld id="{1388C3D3-5568-4573-8B0B-34CDDB2EA26D}" type="datetime1">
              <a:rPr lang="en-US"/>
              <a:pPr>
                <a:defRPr/>
              </a:pPr>
              <a:t>1/26/2018</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p:cNvSpPr>
            <a:spLocks noGrp="1"/>
          </p:cNvSpPr>
          <p:nvPr>
            <p:ph type="sldNum" sz="quarter" idx="4"/>
          </p:nvPr>
        </p:nvSpPr>
        <p:spPr>
          <a:xfrm>
            <a:off x="152400" y="632460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cs typeface="+mn-cs"/>
              </a:defRPr>
            </a:lvl1pPr>
          </a:lstStyle>
          <a:p>
            <a:pPr>
              <a:defRPr/>
            </a:pPr>
            <a:fld id="{96A47E11-908C-43E7-BADA-03C7BF382760}" type="slidenum">
              <a:rPr lang="en-US"/>
              <a:pPr>
                <a:defRPr/>
              </a:pPr>
              <a:t>‹#›</a:t>
            </a:fld>
            <a:endParaRPr lang="en-US" dirty="0"/>
          </a:p>
        </p:txBody>
      </p:sp>
    </p:spTree>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Lst>
  <p:hf hdr="0" ftr="0" dt="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14="http://schemas.microsoft.com/office/drawing/2010/main"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p:cNvSpPr>
            <a:spLocks noGrp="1"/>
          </p:cNvSpPr>
          <p:nvPr>
            <p:ph type="dt" sz="half" idx="2"/>
          </p:nvPr>
        </p:nvSpPr>
        <p:spPr>
          <a:xfrm>
            <a:off x="6477000" y="632460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cs typeface="+mn-cs"/>
              </a:defRPr>
            </a:lvl1pPr>
          </a:lstStyle>
          <a:p>
            <a:pPr>
              <a:defRPr/>
            </a:pPr>
            <a:fld id="{1388C3D3-5568-4573-8B0B-34CDDB2EA26D}" type="datetime1">
              <a:rPr lang="en-US"/>
              <a:pPr>
                <a:defRPr/>
              </a:pPr>
              <a:t>1/26/2018</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p:cNvSpPr>
            <a:spLocks noGrp="1"/>
          </p:cNvSpPr>
          <p:nvPr>
            <p:ph type="sldNum" sz="quarter" idx="4"/>
          </p:nvPr>
        </p:nvSpPr>
        <p:spPr>
          <a:xfrm>
            <a:off x="152400" y="632460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cs typeface="+mn-cs"/>
              </a:defRPr>
            </a:lvl1pPr>
          </a:lstStyle>
          <a:p>
            <a:pPr>
              <a:defRPr/>
            </a:pPr>
            <a:fld id="{96A47E11-908C-43E7-BADA-03C7BF382760}" type="slidenum">
              <a:rPr lang="en-US"/>
              <a:pPr>
                <a:defRPr/>
              </a:pPr>
              <a:t>‹#›</a:t>
            </a:fld>
            <a:endParaRPr lang="en-US" dirty="0"/>
          </a:p>
        </p:txBody>
      </p:sp>
    </p:spTree>
  </p:cSld>
  <p:clrMap bg1="lt1" tx1="dk1" bg2="lt2" tx2="dk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Lst>
  <p:hf hdr="0" ftr="0" dt="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14="http://schemas.microsoft.com/office/drawing/2010/main"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p:cNvSpPr>
            <a:spLocks noGrp="1"/>
          </p:cNvSpPr>
          <p:nvPr>
            <p:ph type="dt" sz="half" idx="2"/>
          </p:nvPr>
        </p:nvSpPr>
        <p:spPr>
          <a:xfrm>
            <a:off x="6477000" y="632460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cs typeface="+mn-cs"/>
              </a:defRPr>
            </a:lvl1pPr>
          </a:lstStyle>
          <a:p>
            <a:pPr>
              <a:defRPr/>
            </a:pPr>
            <a:fld id="{1388C3D3-5568-4573-8B0B-34CDDB2EA26D}" type="datetime1">
              <a:rPr lang="en-US"/>
              <a:pPr>
                <a:defRPr/>
              </a:pPr>
              <a:t>1/26/2018</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p:cNvSpPr>
            <a:spLocks noGrp="1"/>
          </p:cNvSpPr>
          <p:nvPr>
            <p:ph type="sldNum" sz="quarter" idx="4"/>
          </p:nvPr>
        </p:nvSpPr>
        <p:spPr>
          <a:xfrm>
            <a:off x="152400" y="632460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cs typeface="+mn-cs"/>
              </a:defRPr>
            </a:lvl1pPr>
          </a:lstStyle>
          <a:p>
            <a:pPr>
              <a:defRPr/>
            </a:pPr>
            <a:fld id="{96A47E11-908C-43E7-BADA-03C7BF382760}" type="slidenum">
              <a:rPr lang="en-US"/>
              <a:pPr>
                <a:defRPr/>
              </a:pPr>
              <a:t>‹#›</a:t>
            </a:fld>
            <a:endParaRPr lang="en-US" dirty="0"/>
          </a:p>
        </p:txBody>
      </p:sp>
    </p:spTree>
  </p:cSld>
  <p:clrMap bg1="lt1" tx1="dk1" bg2="lt2" tx2="dk2" accent1="accent1" accent2="accent2" accent3="accent3" accent4="accent4" accent5="accent5" accent6="accent6" hlink="hlink" folHlink="folHlink"/>
  <p:sldLayoutIdLst>
    <p:sldLayoutId id="2147483711" r:id="rId1"/>
    <p:sldLayoutId id="2147483712" r:id="rId2"/>
    <p:sldLayoutId id="2147483713" r:id="rId3"/>
    <p:sldLayoutId id="2147483714" r:id="rId4"/>
    <p:sldLayoutId id="2147483715" r:id="rId5"/>
    <p:sldLayoutId id="2147483716" r:id="rId6"/>
    <p:sldLayoutId id="2147483717" r:id="rId7"/>
    <p:sldLayoutId id="2147483718" r:id="rId8"/>
    <p:sldLayoutId id="2147483719" r:id="rId9"/>
    <p:sldLayoutId id="2147483720" r:id="rId10"/>
    <p:sldLayoutId id="2147483721" r:id="rId11"/>
  </p:sldLayoutIdLst>
  <p:hf hdr="0" ftr="0" dt="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14="http://schemas.microsoft.com/office/drawing/2010/main"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p:cNvSpPr>
            <a:spLocks noGrp="1"/>
          </p:cNvSpPr>
          <p:nvPr>
            <p:ph type="dt" sz="half" idx="2"/>
          </p:nvPr>
        </p:nvSpPr>
        <p:spPr>
          <a:xfrm>
            <a:off x="6477000" y="632460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cs typeface="+mn-cs"/>
              </a:defRPr>
            </a:lvl1pPr>
          </a:lstStyle>
          <a:p>
            <a:pPr>
              <a:defRPr/>
            </a:pPr>
            <a:fld id="{1388C3D3-5568-4573-8B0B-34CDDB2EA26D}" type="datetime1">
              <a:rPr lang="en-US"/>
              <a:pPr>
                <a:defRPr/>
              </a:pPr>
              <a:t>1/26/2018</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p:cNvSpPr>
            <a:spLocks noGrp="1"/>
          </p:cNvSpPr>
          <p:nvPr>
            <p:ph type="sldNum" sz="quarter" idx="4"/>
          </p:nvPr>
        </p:nvSpPr>
        <p:spPr>
          <a:xfrm>
            <a:off x="152400" y="632460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cs typeface="+mn-cs"/>
              </a:defRPr>
            </a:lvl1pPr>
          </a:lstStyle>
          <a:p>
            <a:pPr>
              <a:defRPr/>
            </a:pPr>
            <a:fld id="{96A47E11-908C-43E7-BADA-03C7BF382760}" type="slidenum">
              <a:rPr lang="en-US"/>
              <a:pPr>
                <a:defRPr/>
              </a:pPr>
              <a:t>‹#›</a:t>
            </a:fld>
            <a:endParaRPr lang="en-US" dirty="0"/>
          </a:p>
        </p:txBody>
      </p:sp>
    </p:spTree>
  </p:cSld>
  <p:clrMap bg1="lt1" tx1="dk1" bg2="lt2" tx2="dk2" accent1="accent1" accent2="accent2" accent3="accent3" accent4="accent4" accent5="accent5" accent6="accent6" hlink="hlink" folHlink="folHlink"/>
  <p:sldLayoutIdLst>
    <p:sldLayoutId id="2147483722" r:id="rId1"/>
    <p:sldLayoutId id="2147483723" r:id="rId2"/>
    <p:sldLayoutId id="2147483724" r:id="rId3"/>
    <p:sldLayoutId id="2147483725" r:id="rId4"/>
    <p:sldLayoutId id="2147483726" r:id="rId5"/>
    <p:sldLayoutId id="2147483727" r:id="rId6"/>
    <p:sldLayoutId id="2147483728" r:id="rId7"/>
    <p:sldLayoutId id="2147483729" r:id="rId8"/>
    <p:sldLayoutId id="2147483730" r:id="rId9"/>
    <p:sldLayoutId id="2147483731" r:id="rId10"/>
    <p:sldLayoutId id="2147483732" r:id="rId11"/>
  </p:sldLayoutIdLst>
  <p:hf hdr="0" ftr="0" dt="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14="http://schemas.microsoft.com/office/drawing/2010/main"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p:cNvSpPr>
            <a:spLocks noGrp="1"/>
          </p:cNvSpPr>
          <p:nvPr>
            <p:ph type="dt" sz="half" idx="2"/>
          </p:nvPr>
        </p:nvSpPr>
        <p:spPr>
          <a:xfrm>
            <a:off x="6477000" y="632460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cs typeface="+mn-cs"/>
              </a:defRPr>
            </a:lvl1pPr>
          </a:lstStyle>
          <a:p>
            <a:pPr>
              <a:defRPr/>
            </a:pPr>
            <a:fld id="{1388C3D3-5568-4573-8B0B-34CDDB2EA26D}" type="datetime1">
              <a:rPr lang="en-US"/>
              <a:pPr>
                <a:defRPr/>
              </a:pPr>
              <a:t>1/26/2018</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p:cNvSpPr>
            <a:spLocks noGrp="1"/>
          </p:cNvSpPr>
          <p:nvPr>
            <p:ph type="sldNum" sz="quarter" idx="4"/>
          </p:nvPr>
        </p:nvSpPr>
        <p:spPr>
          <a:xfrm>
            <a:off x="152400" y="632460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cs typeface="+mn-cs"/>
              </a:defRPr>
            </a:lvl1pPr>
          </a:lstStyle>
          <a:p>
            <a:pPr>
              <a:defRPr/>
            </a:pPr>
            <a:fld id="{96A47E11-908C-43E7-BADA-03C7BF382760}" type="slidenum">
              <a:rPr lang="en-US"/>
              <a:pPr>
                <a:defRPr/>
              </a:pPr>
              <a:t>‹#›</a:t>
            </a:fld>
            <a:endParaRPr lang="en-US" dirty="0"/>
          </a:p>
        </p:txBody>
      </p:sp>
    </p:spTree>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p:hf hdr="0" ftr="0" dt="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1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11.xml.rels>&#65279;<?xml version="1.0" encoding="utf-8"?><Relationships xmlns="http://schemas.openxmlformats.org/package/2006/relationships"><Relationship Type="http://schemas.openxmlformats.org/officeDocument/2006/relationships/image" Target="/ppt/media/image1e.jpeg" Id="rId2" /><Relationship Type="http://schemas.openxmlformats.org/officeDocument/2006/relationships/slideLayout" Target="/ppt/slideLayouts/slideLayout1c.xml" Id="rId1" /></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jpeg"/></Relationships>
</file>

<file path=ppt/slides/_rels/slide1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15.xml.rels><?xml version="1.0" encoding="UTF-8" standalone="yes"?>
<Relationships xmlns="http://schemas.openxmlformats.org/package/2006/relationships"><Relationship Id="rId3" Type="http://schemas.openxmlformats.org/officeDocument/2006/relationships/image" Target="../media/image11.jpg"/><Relationship Id="rId7" Type="http://schemas.openxmlformats.org/officeDocument/2006/relationships/image" Target="../media/image5.jpe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4.jpg"/><Relationship Id="rId5" Type="http://schemas.openxmlformats.org/officeDocument/2006/relationships/image" Target="../media/image13.jpeg"/><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12.xml.rels>&#65279;<?xml version="1.0" encoding="utf-8"?><Relationships xmlns="http://schemas.openxmlformats.org/package/2006/relationships"><Relationship Type="http://schemas.openxmlformats.org/officeDocument/2006/relationships/image" Target="/ppt/media/image3f.jpeg" Id="rId3" /><Relationship Type="http://schemas.openxmlformats.org/officeDocument/2006/relationships/image" Target="/ppt/media/image2.png" Id="rId2" /><Relationship Type="http://schemas.openxmlformats.org/officeDocument/2006/relationships/slideLayout" Target="/ppt/slideLayouts/slideLayout217.xml" Id="rId1" /><Relationship Type="http://schemas.openxmlformats.org/officeDocument/2006/relationships/image" Target="/ppt/media/image510.jpeg" Id="rId5" /><Relationship Type="http://schemas.openxmlformats.org/officeDocument/2006/relationships/image" Target="/ppt/media/image411.jpeg" Id="rId4" /></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13.xml.rels>&#65279;<?xml version="1.0" encoding="utf-8"?><Relationships xmlns="http://schemas.openxmlformats.org/package/2006/relationships"><Relationship Type="http://schemas.openxmlformats.org/officeDocument/2006/relationships/image" Target="/ppt/media/image512.jpeg" Id="rId2" /><Relationship Type="http://schemas.openxmlformats.org/officeDocument/2006/relationships/slideLayout" Target="/ppt/slideLayouts/slideLayout222.xml" Id="rId1" /></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jpeg"/></Relationships>
</file>

<file path=ppt/slides/_rels/slide414.xml.rels>&#65279;<?xml version="1.0" encoding="utf-8"?><Relationships xmlns="http://schemas.openxmlformats.org/package/2006/relationships"><Relationship Type="http://schemas.openxmlformats.org/officeDocument/2006/relationships/image" Target="/ppt/media/image513.jpeg" Id="rId3" /><Relationship Type="http://schemas.openxmlformats.org/officeDocument/2006/relationships/image" Target="/ppt/media/image614.jpeg" Id="rId2" /><Relationship Type="http://schemas.openxmlformats.org/officeDocument/2006/relationships/slideLayout" Target="/ppt/slideLayouts/slideLayout22d.xml" Id="rId1" /></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16.xml.rels>&#65279;<?xml version="1.0" encoding="utf-8"?><Relationships xmlns="http://schemas.openxmlformats.org/package/2006/relationships"><Relationship Type="http://schemas.openxmlformats.org/officeDocument/2006/relationships/image" Target="/ppt/media/image8.png" Id="rId3" /><Relationship Type="http://schemas.openxmlformats.org/officeDocument/2006/relationships/image" Target="/ppt/media/image7.jpg" Id="rId2" /><Relationship Type="http://schemas.openxmlformats.org/officeDocument/2006/relationships/slideLayout" Target="/ppt/slideLayouts/slideLayout243.xml" Id="rId1" /><Relationship Type="http://schemas.openxmlformats.org/officeDocument/2006/relationships/image" Target="/ppt/media/image515.jpeg" Id="rId6" /><Relationship Type="http://schemas.openxmlformats.org/officeDocument/2006/relationships/image" Target="/ppt/media/image10.jpg" Id="rId5" /><Relationship Type="http://schemas.openxmlformats.org/officeDocument/2006/relationships/image" Target="/ppt/media/image916.jpeg" Id="rId4" /></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17.xml.rels>&#65279;<?xml version="1.0" encoding="utf-8"?><Relationships xmlns="http://schemas.openxmlformats.org/package/2006/relationships"><Relationship Type="http://schemas.openxmlformats.org/officeDocument/2006/relationships/image" Target="/ppt/media/image517.jpeg" Id="rId3" /><Relationship Type="http://schemas.openxmlformats.org/officeDocument/2006/relationships/image" Target="/ppt/media/image11.jpeg" Id="rId2" /><Relationship Type="http://schemas.openxmlformats.org/officeDocument/2006/relationships/slideLayout" Target="/ppt/slideLayouts/slideLayout24e.xml" Id="rId1" /></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5.jpe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5.jpeg"/><Relationship Id="rId5" Type="http://schemas.openxmlformats.org/officeDocument/2006/relationships/image" Target="../media/image10.png"/><Relationship Id="rId4" Type="http://schemas.openxmlformats.org/officeDocument/2006/relationships/image" Target="../media/image9.jpeg"/></Relationships>
</file>

<file path=ppt/slides/_rels/slide815.xml.rels>&#65279;<?xml version="1.0" encoding="utf-8"?><Relationships xmlns="http://schemas.openxmlformats.org/package/2006/relationships"><Relationship Type="http://schemas.openxmlformats.org/officeDocument/2006/relationships/slideLayout" Target="/ppt/slideLayouts/slideLayout238.xml" Id="R3459976584394dc9" /><Relationship Type="http://schemas.openxmlformats.org/officeDocument/2006/relationships/image" Target="/ppt/media/image3.png" Id="rId917" /><Relationship Type="http://schemas.openxmlformats.org/officeDocument/2006/relationships/image" Target="/ppt/media/imageb.jpg" Id="rId918" /></Relationships>
</file>

<file path=ppt/slides/_rels/slide9.xml.rels><?xml version="1.0" encoding="UTF-8" standalone="yes"?>
<Relationships xmlns="http://schemas.openxmlformats.org/package/2006/relationships"><Relationship Id="rId3" Type="http://schemas.openxmlformats.org/officeDocument/2006/relationships/image" Target="../media/image11.jpg"/><Relationship Id="rId7" Type="http://schemas.openxmlformats.org/officeDocument/2006/relationships/image" Target="../media/image5.jpe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4.jpg"/><Relationship Id="rId5" Type="http://schemas.openxmlformats.org/officeDocument/2006/relationships/image" Target="../media/image13.jpe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33DB7BB2-00E2-413B-91FC-80EC7035F891}"/>
              </a:ext>
            </a:extLst>
          </p:cNvPr>
          <p:cNvSpPr>
            <a:spLocks noGrp="1"/>
          </p:cNvSpPr>
          <p:nvPr>
            <p:ph idx="1"/>
          </p:nvPr>
        </p:nvSpPr>
        <p:spPr>
          <a:xfrm>
            <a:off x="304800" y="1143000"/>
            <a:ext cx="8458200" cy="3733800"/>
          </a:xfrm>
        </p:spPr>
        <p:txBody>
          <a:bodyPr numCol="2"/>
          <a:lstStyle/>
          <a:p>
            <a:r>
              <a:rPr lang="en-US" sz="1400" b="1" dirty="0">
                <a:latin typeface="Arial" panose="020B0604020202020204" pitchFamily="34" charset="0"/>
                <a:cs typeface="Arial" panose="020B0604020202020204" pitchFamily="34" charset="0"/>
              </a:rPr>
              <a:t>Materials</a:t>
            </a:r>
            <a:r>
              <a:rPr lang="en-US" sz="1400" dirty="0">
                <a:latin typeface="Arial" panose="020B0604020202020204" pitchFamily="34" charset="0"/>
                <a:cs typeface="Arial" panose="020B0604020202020204" pitchFamily="34" charset="0"/>
              </a:rPr>
              <a:t> – Bring the following:</a:t>
            </a:r>
          </a:p>
          <a:p>
            <a:pPr marL="0" indent="0">
              <a:buNone/>
            </a:pPr>
            <a:endParaRPr lang="en-US" sz="1400" dirty="0">
              <a:latin typeface="Arial" panose="020B0604020202020204" pitchFamily="34" charset="0"/>
              <a:cs typeface="Arial" panose="020B0604020202020204" pitchFamily="34" charset="0"/>
            </a:endParaRPr>
          </a:p>
          <a:p>
            <a:r>
              <a:rPr lang="en-US" sz="1400" dirty="0">
                <a:latin typeface="Arial" panose="020B0604020202020204" pitchFamily="34" charset="0"/>
                <a:cs typeface="Arial" panose="020B0604020202020204" pitchFamily="34" charset="0"/>
              </a:rPr>
              <a:t>iPad with eSchool Visit presentation</a:t>
            </a:r>
          </a:p>
          <a:p>
            <a:r>
              <a:rPr lang="en-US" sz="1400" dirty="0">
                <a:latin typeface="Arial" panose="020B0604020202020204" pitchFamily="34" charset="0"/>
                <a:cs typeface="Arial" panose="020B0604020202020204" pitchFamily="34" charset="0"/>
              </a:rPr>
              <a:t>Business Cards</a:t>
            </a:r>
          </a:p>
          <a:p>
            <a:r>
              <a:rPr lang="en-US" sz="1400" dirty="0">
                <a:latin typeface="Arial" panose="020B0604020202020204" pitchFamily="34" charset="0"/>
                <a:cs typeface="Arial" panose="020B0604020202020204" pitchFamily="34" charset="0"/>
              </a:rPr>
              <a:t>School Visit Folder- HLC1867</a:t>
            </a:r>
          </a:p>
          <a:p>
            <a:r>
              <a:rPr lang="en-US" sz="1400" dirty="0">
                <a:latin typeface="Arial" panose="020B0604020202020204" pitchFamily="34" charset="0"/>
                <a:cs typeface="Arial" panose="020B0604020202020204" pitchFamily="34" charset="0"/>
              </a:rPr>
              <a:t>School Visit Binder, including the following forms found on SharePoint/Forms and Documents: </a:t>
            </a:r>
          </a:p>
          <a:p>
            <a:pPr lvl="1"/>
            <a:r>
              <a:rPr lang="en-US" sz="1400" dirty="0">
                <a:latin typeface="Arial" panose="020B0604020202020204" pitchFamily="34" charset="0"/>
                <a:cs typeface="Arial" panose="020B0604020202020204" pitchFamily="34" charset="0"/>
              </a:rPr>
              <a:t>School Visit Prep Form (M962d)</a:t>
            </a:r>
          </a:p>
          <a:p>
            <a:pPr lvl="1"/>
            <a:r>
              <a:rPr lang="en-US" sz="1400" dirty="0">
                <a:latin typeface="Arial" panose="020B0604020202020204" pitchFamily="34" charset="0"/>
                <a:cs typeface="Arial" panose="020B0604020202020204" pitchFamily="34" charset="0"/>
              </a:rPr>
              <a:t>School Visit Plan (M1385c)</a:t>
            </a:r>
          </a:p>
          <a:p>
            <a:pPr lvl="1"/>
            <a:r>
              <a:rPr lang="en-US" sz="1400" dirty="0">
                <a:latin typeface="Arial" panose="020B0604020202020204" pitchFamily="34" charset="0"/>
                <a:cs typeface="Arial" panose="020B0604020202020204" pitchFamily="34" charset="0"/>
              </a:rPr>
              <a:t>School Visit Record (P39d)</a:t>
            </a:r>
          </a:p>
          <a:p>
            <a:pPr lvl="1"/>
            <a:r>
              <a:rPr lang="en-US" sz="1400" dirty="0">
                <a:latin typeface="Arial" panose="020B0604020202020204" pitchFamily="34" charset="0"/>
                <a:cs typeface="Arial" panose="020B0604020202020204" pitchFamily="34" charset="0"/>
              </a:rPr>
              <a:t>Sample ACT or SAT analysis from </a:t>
            </a:r>
            <a:r>
              <a:rPr lang="en-US" sz="1400" dirty="0" err="1">
                <a:latin typeface="Arial" panose="020B0604020202020204" pitchFamily="34" charset="0"/>
                <a:cs typeface="Arial" panose="020B0604020202020204" pitchFamily="34" charset="0"/>
              </a:rPr>
              <a:t>LCOS</a:t>
            </a:r>
            <a:r>
              <a:rPr lang="en-US" sz="1400" dirty="0">
                <a:latin typeface="Arial" panose="020B0604020202020204" pitchFamily="34" charset="0"/>
                <a:cs typeface="Arial" panose="020B0604020202020204" pitchFamily="34" charset="0"/>
              </a:rPr>
              <a:t> (Administrative pages removed)  </a:t>
            </a:r>
          </a:p>
          <a:p>
            <a:r>
              <a:rPr lang="en-US" sz="1400" dirty="0">
                <a:latin typeface="Arial" panose="020B0604020202020204" pitchFamily="34" charset="0"/>
                <a:cs typeface="Arial" panose="020B0604020202020204" pitchFamily="34" charset="0"/>
              </a:rPr>
              <a:t>Student Savings Card- HLC2261</a:t>
            </a:r>
          </a:p>
          <a:p>
            <a:pPr marL="0" indent="0">
              <a:buNone/>
            </a:pPr>
            <a:r>
              <a:rPr lang="en-US" sz="1400" b="1" dirty="0">
                <a:latin typeface="Arial" panose="020B0604020202020204" pitchFamily="34" charset="0"/>
                <a:cs typeface="Arial" panose="020B0604020202020204" pitchFamily="34" charset="0"/>
              </a:rPr>
              <a:t>Additional Materials </a:t>
            </a:r>
            <a:r>
              <a:rPr lang="en-US" sz="1400" dirty="0">
                <a:latin typeface="Arial" panose="020B0604020202020204" pitchFamily="34" charset="0"/>
                <a:cs typeface="Arial" panose="020B0604020202020204" pitchFamily="34" charset="0"/>
              </a:rPr>
              <a:t>– Choose items appropriate for visit:</a:t>
            </a:r>
          </a:p>
          <a:p>
            <a:pPr marL="0" indent="0">
              <a:buNone/>
            </a:pPr>
            <a:endParaRPr lang="en-US" sz="1400" dirty="0">
              <a:latin typeface="Arial" panose="020B0604020202020204" pitchFamily="34" charset="0"/>
              <a:cs typeface="Arial" panose="020B0604020202020204" pitchFamily="34" charset="0"/>
            </a:endParaRPr>
          </a:p>
          <a:p>
            <a:r>
              <a:rPr lang="en-US" sz="1400" dirty="0">
                <a:latin typeface="Arial" panose="020B0604020202020204" pitchFamily="34" charset="0"/>
                <a:cs typeface="Arial" panose="020B0604020202020204" pitchFamily="34" charset="0"/>
              </a:rPr>
              <a:t>Huntington Pens- HLC1475</a:t>
            </a:r>
          </a:p>
          <a:p>
            <a:r>
              <a:rPr lang="en-US" sz="1400" dirty="0">
                <a:latin typeface="Arial" panose="020B0604020202020204" pitchFamily="34" charset="0"/>
                <a:cs typeface="Arial" panose="020B0604020202020204" pitchFamily="34" charset="0"/>
              </a:rPr>
              <a:t>Display material for the guidance office</a:t>
            </a:r>
          </a:p>
          <a:p>
            <a:r>
              <a:rPr lang="en-US" sz="1400" dirty="0">
                <a:latin typeface="Arial" panose="020B0604020202020204" pitchFamily="34" charset="0"/>
                <a:cs typeface="Arial" panose="020B0604020202020204" pitchFamily="34" charset="0"/>
              </a:rPr>
              <a:t>College Puzzle- HLC2017a  </a:t>
            </a:r>
          </a:p>
          <a:p>
            <a:r>
              <a:rPr lang="en-US" sz="1400" dirty="0">
                <a:latin typeface="Arial" panose="020B0604020202020204" pitchFamily="34" charset="0"/>
                <a:cs typeface="Arial" panose="020B0604020202020204" pitchFamily="34" charset="0"/>
              </a:rPr>
              <a:t>40</a:t>
            </a:r>
            <a:r>
              <a:rPr lang="en-US" sz="1400" baseline="30000" dirty="0">
                <a:latin typeface="Arial" panose="020B0604020202020204" pitchFamily="34" charset="0"/>
                <a:cs typeface="Arial" panose="020B0604020202020204" pitchFamily="34" charset="0"/>
              </a:rPr>
              <a:t>th</a:t>
            </a:r>
            <a:r>
              <a:rPr lang="en-US" sz="1400" dirty="0">
                <a:latin typeface="Arial" panose="020B0604020202020204" pitchFamily="34" charset="0"/>
                <a:cs typeface="Arial" panose="020B0604020202020204" pitchFamily="34" charset="0"/>
              </a:rPr>
              <a:t> Text 4000 Full Page Flyer – </a:t>
            </a:r>
            <a:r>
              <a:rPr lang="en-US" sz="1400" dirty="0" err="1">
                <a:latin typeface="Arial" panose="020B0604020202020204" pitchFamily="34" charset="0"/>
                <a:cs typeface="Arial" panose="020B0604020202020204" pitchFamily="34" charset="0"/>
              </a:rPr>
              <a:t>HLC</a:t>
            </a:r>
            <a:r>
              <a:rPr lang="en-US" sz="1400" dirty="0">
                <a:latin typeface="Arial" panose="020B0604020202020204" pitchFamily="34" charset="0"/>
                <a:cs typeface="Arial" panose="020B0604020202020204" pitchFamily="34" charset="0"/>
              </a:rPr>
              <a:t> 403161</a:t>
            </a:r>
          </a:p>
          <a:p>
            <a:r>
              <a:rPr lang="en-US" sz="1400" dirty="0">
                <a:latin typeface="Arial" panose="020B0604020202020204" pitchFamily="34" charset="0"/>
                <a:cs typeface="Arial" panose="020B0604020202020204" pitchFamily="34" charset="0"/>
              </a:rPr>
              <a:t>$50 discount flyer for LC Academic Evaluation </a:t>
            </a:r>
            <a:br>
              <a:rPr lang="en-US" sz="1400" dirty="0">
                <a:latin typeface="Arial" panose="020B0604020202020204" pitchFamily="34" charset="0"/>
                <a:cs typeface="Arial" panose="020B0604020202020204" pitchFamily="34" charset="0"/>
              </a:rPr>
            </a:br>
            <a:r>
              <a:rPr lang="en-US" sz="1400" dirty="0">
                <a:latin typeface="Arial" panose="020B0604020202020204" pitchFamily="34" charset="0"/>
                <a:cs typeface="Arial" panose="020B0604020202020204" pitchFamily="34" charset="0"/>
              </a:rPr>
              <a:t>(1 or 2 copies - given to counselor directly)-HLC1850</a:t>
            </a:r>
          </a:p>
          <a:p>
            <a:r>
              <a:rPr lang="en-US" sz="1400" dirty="0">
                <a:latin typeface="Arial" panose="020B0604020202020204" pitchFamily="34" charset="0"/>
                <a:cs typeface="Arial" panose="020B0604020202020204" pitchFamily="34" charset="0"/>
              </a:rPr>
              <a:t>$100 discount flyer for SAT/ACT/both SAT and ACT  Academic Evaluation (1 or 2 copies - given to counselor directly) </a:t>
            </a:r>
          </a:p>
          <a:p>
            <a:r>
              <a:rPr lang="en-US" sz="1400" dirty="0">
                <a:latin typeface="Arial" panose="020B0604020202020204" pitchFamily="34" charset="0"/>
                <a:cs typeface="Arial" panose="020B0604020202020204" pitchFamily="34" charset="0"/>
              </a:rPr>
              <a:t>Promotional items (mugs, pencils, etc.) as gifts for school personnel </a:t>
            </a:r>
          </a:p>
        </p:txBody>
      </p:sp>
      <p:sp>
        <p:nvSpPr>
          <p:cNvPr id="9" name="Rectangle 8">
            <a:extLst>
              <a:ext uri="{FF2B5EF4-FFF2-40B4-BE49-F238E27FC236}">
                <a16:creationId xmlns:a16="http://schemas.microsoft.com/office/drawing/2014/main" id="{250FE707-193A-4EF9-8A6F-C5C87C292178}"/>
              </a:ext>
            </a:extLst>
          </p:cNvPr>
          <p:cNvSpPr/>
          <p:nvPr/>
        </p:nvSpPr>
        <p:spPr>
          <a:xfrm>
            <a:off x="1066800" y="5496580"/>
            <a:ext cx="7162800" cy="523220"/>
          </a:xfrm>
          <a:prstGeom prst="rect">
            <a:avLst/>
          </a:prstGeom>
        </p:spPr>
        <p:txBody>
          <a:bodyPr wrap="square">
            <a:spAutoFit/>
          </a:bodyPr>
          <a:lstStyle/>
          <a:p>
            <a:pPr marL="0" indent="0">
              <a:buNone/>
            </a:pPr>
            <a:r>
              <a:rPr lang="en-US" sz="1400" b="1" i="1" dirty="0">
                <a:latin typeface="Arial" panose="020B0604020202020204" pitchFamily="34" charset="0"/>
                <a:cs typeface="Arial" panose="020B0604020202020204" pitchFamily="34" charset="0"/>
              </a:rPr>
              <a:t>Note: Refer to the Redesigned SAT and ACT Director’s Guides for additional information and support.</a:t>
            </a:r>
          </a:p>
        </p:txBody>
      </p:sp>
    </p:spTree>
    <p:extLst>
      <p:ext uri="{BB962C8B-B14F-4D97-AF65-F5344CB8AC3E}">
        <p14:creationId xmlns:p14="http://schemas.microsoft.com/office/powerpoint/2010/main" val="20002358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21_595349233.jpg">
            <a:extLst>
              <a:ext uri="{FF2B5EF4-FFF2-40B4-BE49-F238E27FC236}">
                <a16:creationId xmlns:a16="http://schemas.microsoft.com/office/drawing/2014/main" id="{14409A84-150C-4E14-BF43-41D30FD4A57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3671" y="1037027"/>
            <a:ext cx="10043871" cy="4601773"/>
          </a:xfrm>
          <a:prstGeom prst="rect">
            <a:avLst/>
          </a:prstGeom>
        </p:spPr>
      </p:pic>
      <p:sp>
        <p:nvSpPr>
          <p:cNvPr id="11" name="Rectangle 10">
            <a:extLst>
              <a:ext uri="{FF2B5EF4-FFF2-40B4-BE49-F238E27FC236}">
                <a16:creationId xmlns:a16="http://schemas.microsoft.com/office/drawing/2014/main" id="{EBCFC1F6-8DF0-4302-9BFF-B1C920163C34}"/>
              </a:ext>
            </a:extLst>
          </p:cNvPr>
          <p:cNvSpPr/>
          <p:nvPr/>
        </p:nvSpPr>
        <p:spPr>
          <a:xfrm>
            <a:off x="-1066800" y="5105400"/>
            <a:ext cx="10363200" cy="1143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Slide Number Placeholder 3">
            <a:extLst>
              <a:ext uri="{FF2B5EF4-FFF2-40B4-BE49-F238E27FC236}">
                <a16:creationId xmlns:a16="http://schemas.microsoft.com/office/drawing/2014/main" id="{1C502A51-6297-41A0-987F-58D4F3B1288A}"/>
              </a:ext>
            </a:extLst>
          </p:cNvPr>
          <p:cNvSpPr>
            <a:spLocks noGrp="1"/>
          </p:cNvSpPr>
          <p:nvPr>
            <p:ph type="sldNum" sz="quarter" idx="12"/>
          </p:nvPr>
        </p:nvSpPr>
        <p:spPr>
          <a:xfrm>
            <a:off x="152400" y="6324600"/>
            <a:ext cx="2133600" cy="365125"/>
          </a:xfrm>
        </p:spPr>
        <p:txBody>
          <a:bodyPr/>
          <a:lstStyle/>
          <a:p>
            <a:pPr>
              <a:defRPr/>
            </a:pPr>
            <a:fld id="{66C8DD21-85CA-4779-B73A-8B137156101D}" type="slidenum">
              <a:rPr lang="en-US"/>
              <a:pPr>
                <a:defRPr/>
              </a:pPr>
              <a:t>10</a:t>
            </a:fld>
            <a:endParaRPr lang="en-US" dirty="0"/>
          </a:p>
        </p:txBody>
      </p:sp>
      <p:sp>
        <p:nvSpPr>
          <p:cNvPr id="14" name="Rectangle 13">
            <a:extLst>
              <a:ext uri="{FF2B5EF4-FFF2-40B4-BE49-F238E27FC236}">
                <a16:creationId xmlns:a16="http://schemas.microsoft.com/office/drawing/2014/main" id="{08F5E93C-4E32-4252-AE8E-01D862B8EEAD}"/>
              </a:ext>
            </a:extLst>
          </p:cNvPr>
          <p:cNvSpPr/>
          <p:nvPr/>
        </p:nvSpPr>
        <p:spPr>
          <a:xfrm>
            <a:off x="685800" y="5791200"/>
            <a:ext cx="8023226" cy="646331"/>
          </a:xfrm>
          <a:prstGeom prst="rect">
            <a:avLst/>
          </a:prstGeom>
        </p:spPr>
        <p:txBody>
          <a:bodyPr wrap="square">
            <a:spAutoFit/>
          </a:bodyPr>
          <a:lstStyle/>
          <a:p>
            <a:pPr>
              <a:defRPr/>
            </a:pPr>
            <a:r>
              <a:rPr lang="en-US" sz="900" dirty="0">
                <a:latin typeface="+mn-lt"/>
                <a:cs typeface="+mn-cs"/>
              </a:rPr>
              <a:t>*</a:t>
            </a:r>
            <a:r>
              <a:rPr lang="en-US" altLang="en-US" sz="900" dirty="0"/>
              <a:t>Copyright © 2017 Huntington Mark, LLC </a:t>
            </a:r>
            <a:r>
              <a:rPr lang="en-US" sz="900" dirty="0">
                <a:latin typeface="+mn-lt"/>
              </a:rPr>
              <a:t>ACT is a registered trademark of ACT, Inc.,  SAT and AP are registered trademarks of the College Board, PSAT/NMSQT is a registered trademark of the College Board and National Merit Scholarship Corporation; and none were involved in the production of, or endorses, this product.  Huntington Learning Center</a:t>
            </a:r>
            <a:r>
              <a:rPr lang="en-US" sz="900" baseline="30000" dirty="0">
                <a:latin typeface="+mn-lt"/>
              </a:rPr>
              <a:t>®</a:t>
            </a:r>
            <a:r>
              <a:rPr lang="en-US" sz="900" dirty="0">
                <a:latin typeface="+mn-lt"/>
              </a:rPr>
              <a:t>, the three-leaf logo, and 1 800 CAN LEARN</a:t>
            </a:r>
            <a:r>
              <a:rPr lang="en-US" sz="900" baseline="30000" dirty="0">
                <a:latin typeface="+mn-lt"/>
              </a:rPr>
              <a:t>®</a:t>
            </a:r>
            <a:r>
              <a:rPr lang="en-US" sz="900" dirty="0">
                <a:latin typeface="+mn-lt"/>
              </a:rPr>
              <a:t> are registered trademarks of Huntington Mark, LLC. Each  franchised Huntington Learning Center is operated under a franchise agreement with Huntington Learning Centers, Inc.				HLC3062a</a:t>
            </a:r>
          </a:p>
        </p:txBody>
      </p:sp>
      <p:sp>
        <p:nvSpPr>
          <p:cNvPr id="16" name="TextBox 1">
            <a:extLst>
              <a:ext uri="{FF2B5EF4-FFF2-40B4-BE49-F238E27FC236}">
                <a16:creationId xmlns:a16="http://schemas.microsoft.com/office/drawing/2014/main" id="{8C9854EE-4C7D-4D8A-8C39-D3455A02E505}"/>
              </a:ext>
            </a:extLst>
          </p:cNvPr>
          <p:cNvSpPr txBox="1">
            <a:spLocks noChangeArrowheads="1"/>
          </p:cNvSpPr>
          <p:nvPr/>
        </p:nvSpPr>
        <p:spPr bwMode="auto">
          <a:xfrm>
            <a:off x="2438400" y="5322332"/>
            <a:ext cx="4419600"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r>
              <a:rPr lang="en-US" altLang="en-US" sz="1800" dirty="0" err="1">
                <a:solidFill>
                  <a:srgbClr val="006600"/>
                </a:solidFill>
              </a:rPr>
              <a:t>www.HuntingtonHelps.com</a:t>
            </a:r>
            <a:endParaRPr lang="en-US" altLang="en-US" sz="1800" dirty="0">
              <a:solidFill>
                <a:srgbClr val="006600"/>
              </a:solidFill>
            </a:endParaRPr>
          </a:p>
        </p:txBody>
      </p:sp>
      <p:sp>
        <p:nvSpPr>
          <p:cNvPr id="17" name="Rectangle 16">
            <a:extLst>
              <a:ext uri="{FF2B5EF4-FFF2-40B4-BE49-F238E27FC236}">
                <a16:creationId xmlns:a16="http://schemas.microsoft.com/office/drawing/2014/main" id="{AB385FE5-9671-4664-B364-CEA973C54C9A}"/>
              </a:ext>
            </a:extLst>
          </p:cNvPr>
          <p:cNvSpPr/>
          <p:nvPr/>
        </p:nvSpPr>
        <p:spPr>
          <a:xfrm>
            <a:off x="4495800" y="645243"/>
            <a:ext cx="4849092" cy="369332"/>
          </a:xfrm>
          <a:prstGeom prst="rect">
            <a:avLst/>
          </a:prstGeom>
        </p:spPr>
        <p:txBody>
          <a:bodyPr wrap="square">
            <a:spAutoFit/>
          </a:bodyPr>
          <a:lstStyle/>
          <a:p>
            <a:r>
              <a:rPr lang="en-US" b="1" dirty="0"/>
              <a:t>Academic Skills • Exam Prep • Subject Tutoring</a:t>
            </a:r>
            <a:endParaRPr lang="en-US" dirty="0"/>
          </a:p>
        </p:txBody>
      </p:sp>
      <p:pic>
        <p:nvPicPr>
          <p:cNvPr id="18" name="Picture 17">
            <a:extLst>
              <a:ext uri="{FF2B5EF4-FFF2-40B4-BE49-F238E27FC236}">
                <a16:creationId xmlns:a16="http://schemas.microsoft.com/office/drawing/2014/main" id="{B7FDEE65-DBFB-4C63-816F-00055B68D0B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4800" y="76200"/>
            <a:ext cx="4038120" cy="86217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3">
            <a:extLst>
              <a:ext uri="{FF2B5EF4-FFF2-40B4-BE49-F238E27FC236}">
                <a16:creationId xmlns:a16="http://schemas.microsoft.com/office/drawing/2014/main" id="{1BC9A8CC-343D-4B1B-A0B4-D23D17D99B4F}"/>
              </a:ext>
            </a:extLst>
          </p:cNvPr>
          <p:cNvSpPr>
            <a:spLocks noGrp="1"/>
          </p:cNvSpPr>
          <p:nvPr>
            <p:ph type="sldNum" sz="quarter" idx="12"/>
          </p:nvPr>
        </p:nvSpPr>
        <p:spPr>
          <a:xfrm>
            <a:off x="152400" y="6324600"/>
            <a:ext cx="2133600" cy="365125"/>
          </a:xfrm>
        </p:spPr>
        <p:txBody>
          <a:bodyPr/>
          <a:lstStyle/>
          <a:p>
            <a:pPr>
              <a:defRPr/>
            </a:pPr>
            <a:r>
              <a:rPr lang="en-US" dirty="0"/>
              <a:t>10</a:t>
            </a:r>
          </a:p>
        </p:txBody>
      </p:sp>
      <p:sp>
        <p:nvSpPr>
          <p:cNvPr id="10" name="Rectangle 5">
            <a:extLst>
              <a:ext uri="{FF2B5EF4-FFF2-40B4-BE49-F238E27FC236}">
                <a16:creationId xmlns:a16="http://schemas.microsoft.com/office/drawing/2014/main" id="{01A02E9C-133D-4CB6-B98B-F049534BFFB5}"/>
              </a:ext>
            </a:extLst>
          </p:cNvPr>
          <p:cNvSpPr>
            <a:spLocks noChangeArrowheads="1"/>
          </p:cNvSpPr>
          <p:nvPr/>
        </p:nvSpPr>
        <p:spPr bwMode="auto">
          <a:xfrm>
            <a:off x="685800" y="6477000"/>
            <a:ext cx="2294218" cy="2154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800" dirty="0"/>
              <a:t>HLC3062a Copyright © 2017 Huntington Mark, LLC</a:t>
            </a:r>
          </a:p>
        </p:txBody>
      </p:sp>
      <p:pic>
        <p:nvPicPr>
          <p:cNvPr id="11" name="Picture 2" descr="C:\Users\HuntingtonA\AppData\Local\Microsoft\Windows\Temporary Internet Files\Content.Outlook\I872OO7A\HLC logo green.jpg">
            <a:extLst>
              <a:ext uri="{FF2B5EF4-FFF2-40B4-BE49-F238E27FC236}">
                <a16:creationId xmlns:a16="http://schemas.microsoft.com/office/drawing/2014/main" id="{BCEB353C-DDF1-44E1-AC30-393202FE2D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2925" y="2133600"/>
            <a:ext cx="8058150" cy="17224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2" name="TextBox 4">
            <a:extLst>
              <a:ext uri="{FF2B5EF4-FFF2-40B4-BE49-F238E27FC236}">
                <a16:creationId xmlns:a16="http://schemas.microsoft.com/office/drawing/2014/main" id="{6DE96850-8962-4821-B19B-4D4AE97BEA1E}"/>
              </a:ext>
            </a:extLst>
          </p:cNvPr>
          <p:cNvSpPr txBox="1">
            <a:spLocks noChangeArrowheads="1"/>
          </p:cNvSpPr>
          <p:nvPr/>
        </p:nvSpPr>
        <p:spPr bwMode="auto">
          <a:xfrm>
            <a:off x="2209800" y="4167187"/>
            <a:ext cx="4876800" cy="58477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r>
              <a:rPr lang="en-US" altLang="en-US" b="1" dirty="0"/>
              <a:t>TUTORING</a:t>
            </a:r>
            <a:endParaRPr lang="en-US" altLang="en-US" sz="1800" dirty="0"/>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a:extLst>
              <a:ext uri="{FF2B5EF4-FFF2-40B4-BE49-F238E27FC236}">
                <a16:creationId xmlns:a16="http://schemas.microsoft.com/office/drawing/2014/main" xmlns="" id="{DE2F17A8-8F02-47E1-B615-FD7E28EAFA10}"/>
              </a:ext>
            </a:extLst>
          </p:cNvPr>
          <p:cNvSpPr>
            <a:spLocks noGrp="1"/>
          </p:cNvSpPr>
          <p:nvPr>
            <p:ph type="sldNum" sz="quarter" idx="12"/>
          </p:nvPr>
        </p:nvSpPr>
        <p:spPr>
          <a:xfrm>
            <a:off x="152400" y="6324600"/>
            <a:ext cx="2133600" cy="365125"/>
          </a:xfrm>
        </p:spPr>
        <p:txBody>
          <a:bodyPr/>
          <a:lstStyle/>
          <a:p>
            <a:pPr>
              <a:defRPr/>
            </a:pPr>
            <a:r>
              <a:rPr lang="en-US" dirty="0"/>
              <a:t>10</a:t>
            </a:r>
          </a:p>
        </p:txBody>
      </p:sp>
      <p:sp>
        <p:nvSpPr>
          <p:cNvPr id="6" name="Rectangle 5">
            <a:extLst>
              <a:ext uri="{FF2B5EF4-FFF2-40B4-BE49-F238E27FC236}">
                <a16:creationId xmlns:a16="http://schemas.microsoft.com/office/drawing/2014/main" xmlns="" id="{84BFAF24-1DD3-4858-AA15-B7DC834CE40E}"/>
              </a:ext>
            </a:extLst>
          </p:cNvPr>
          <p:cNvSpPr>
            <a:spLocks noChangeArrowheads="1"/>
          </p:cNvSpPr>
          <p:nvPr/>
        </p:nvSpPr>
        <p:spPr bwMode="auto">
          <a:xfrm>
            <a:off x="685800" y="6477000"/>
            <a:ext cx="2294218" cy="2154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800" dirty="0"/>
              <a:t>HLC3062a Copyright © 2017 Huntington Mark, LLC</a:t>
            </a:r>
          </a:p>
        </p:txBody>
      </p:sp>
      <p:pic>
        <p:nvPicPr>
          <p:cNvPr id="7" name="Picture 2" descr="C:\Users\HuntingtonA\AppData\Local\Microsoft\Windows\Temporary Internet Files\Content.Outlook\I872OO7A\HLC logo green.jpg">
            <a:extLst>
              <a:ext uri="{FF2B5EF4-FFF2-40B4-BE49-F238E27FC236}">
                <a16:creationId xmlns:a16="http://schemas.microsoft.com/office/drawing/2014/main" xmlns="" id="{318A80B4-B194-4D68-8773-4D6DB12D31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2925" y="2133600"/>
            <a:ext cx="8058150" cy="17224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 name="TextBox 4">
            <a:extLst>
              <a:ext uri="{FF2B5EF4-FFF2-40B4-BE49-F238E27FC236}">
                <a16:creationId xmlns:a16="http://schemas.microsoft.com/office/drawing/2014/main" xmlns="" id="{78A52E20-6003-41D6-BBFD-570FACEBAC49}"/>
              </a:ext>
            </a:extLst>
          </p:cNvPr>
          <p:cNvSpPr txBox="1">
            <a:spLocks noChangeArrowheads="1"/>
          </p:cNvSpPr>
          <p:nvPr/>
        </p:nvSpPr>
        <p:spPr bwMode="auto">
          <a:xfrm>
            <a:off x="2209800" y="4167187"/>
            <a:ext cx="4876800" cy="58477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r>
              <a:rPr lang="en-US" altLang="en-US" b="1" dirty="0"/>
              <a:t>TUTORING</a:t>
            </a:r>
            <a:endParaRPr lang="en-US" altLang="en-US" sz="18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3">
            <a:extLst>
              <a:ext uri="{FF2B5EF4-FFF2-40B4-BE49-F238E27FC236}">
                <a16:creationId xmlns:a16="http://schemas.microsoft.com/office/drawing/2014/main" id="{55AB6394-DDA3-45C2-9F41-19C3615C7826}"/>
              </a:ext>
            </a:extLst>
          </p:cNvPr>
          <p:cNvSpPr>
            <a:spLocks noGrp="1"/>
          </p:cNvSpPr>
          <p:nvPr>
            <p:ph type="sldNum" sz="quarter" idx="12"/>
          </p:nvPr>
        </p:nvSpPr>
        <p:spPr>
          <a:xfrm>
            <a:off x="148856" y="6429874"/>
            <a:ext cx="2133600" cy="365125"/>
          </a:xfrm>
        </p:spPr>
        <p:txBody>
          <a:bodyPr/>
          <a:lstStyle/>
          <a:p>
            <a:pPr>
              <a:defRPr/>
            </a:pPr>
            <a:fld id="{7B348C8D-5428-43D1-A236-78B649CBF51E}" type="slidenum">
              <a:rPr lang="en-US"/>
              <a:pPr>
                <a:defRPr/>
              </a:pPr>
              <a:t>12</a:t>
            </a:fld>
            <a:endParaRPr lang="en-US" dirty="0"/>
          </a:p>
        </p:txBody>
      </p:sp>
      <p:sp>
        <p:nvSpPr>
          <p:cNvPr id="12" name="TextBox 11">
            <a:extLst>
              <a:ext uri="{FF2B5EF4-FFF2-40B4-BE49-F238E27FC236}">
                <a16:creationId xmlns:a16="http://schemas.microsoft.com/office/drawing/2014/main" id="{8D6B7B39-763C-4BE8-89BD-BE62AB97BCA7}"/>
              </a:ext>
            </a:extLst>
          </p:cNvPr>
          <p:cNvSpPr txBox="1"/>
          <p:nvPr/>
        </p:nvSpPr>
        <p:spPr>
          <a:xfrm>
            <a:off x="-96875" y="1143000"/>
            <a:ext cx="9048750" cy="5062924"/>
          </a:xfrm>
          <a:prstGeom prst="rect">
            <a:avLst/>
          </a:prstGeom>
          <a:noFill/>
        </p:spPr>
        <p:txBody>
          <a:bodyPr>
            <a:spAutoFit/>
          </a:bodyPr>
          <a:lstStyle/>
          <a:p>
            <a:pPr lvl="1">
              <a:defRPr/>
            </a:pPr>
            <a:r>
              <a:rPr lang="en-US" altLang="en-US" sz="2000" b="1" dirty="0"/>
              <a:t>To give every student the best education possible</a:t>
            </a:r>
          </a:p>
          <a:p>
            <a:pPr lvl="1">
              <a:defRPr/>
            </a:pPr>
            <a:endParaRPr lang="en-US" altLang="en-US" b="1" dirty="0"/>
          </a:p>
          <a:p>
            <a:pPr marL="800100" lvl="1" indent="-342900">
              <a:spcAft>
                <a:spcPts val="600"/>
              </a:spcAft>
              <a:buFont typeface="Arial" charset="0"/>
              <a:buChar char="•"/>
              <a:defRPr/>
            </a:pPr>
            <a:r>
              <a:rPr lang="en-US" altLang="en-US" sz="1600" dirty="0"/>
              <a:t>We work with K – 12 students and adults.</a:t>
            </a:r>
          </a:p>
          <a:p>
            <a:pPr marL="800100" lvl="1" indent="-342900">
              <a:spcAft>
                <a:spcPts val="600"/>
              </a:spcAft>
              <a:buFont typeface="Arial" charset="0"/>
              <a:buChar char="•"/>
              <a:defRPr/>
            </a:pPr>
            <a:r>
              <a:rPr lang="en-US" altLang="en-US" sz="1600" dirty="0"/>
              <a:t>All of our tutors are certified.</a:t>
            </a:r>
          </a:p>
          <a:p>
            <a:pPr marL="800100" lvl="1" indent="-342900">
              <a:spcAft>
                <a:spcPts val="600"/>
              </a:spcAft>
              <a:buFont typeface="Arial" charset="0"/>
              <a:buChar char="•"/>
              <a:defRPr/>
            </a:pPr>
            <a:r>
              <a:rPr lang="en-US" altLang="en-US" sz="1600" dirty="0"/>
              <a:t>Our Centers are accredited by Middle States Association and WASC.</a:t>
            </a:r>
          </a:p>
          <a:p>
            <a:pPr marL="800100" lvl="1" indent="-342900">
              <a:spcAft>
                <a:spcPts val="600"/>
              </a:spcAft>
              <a:buFont typeface="Arial" charset="0"/>
              <a:buChar char="•"/>
              <a:defRPr/>
            </a:pPr>
            <a:r>
              <a:rPr lang="en-US" altLang="en-US" sz="1600" dirty="0"/>
              <a:t>We have been the tutoring and test prep leader since 1977, providing academic and study skills, subject tutoring, and test prep.</a:t>
            </a:r>
          </a:p>
          <a:p>
            <a:pPr marL="800100" lvl="1" indent="-342900">
              <a:spcAft>
                <a:spcPts val="600"/>
              </a:spcAft>
              <a:buFont typeface="Arial" charset="0"/>
              <a:buChar char="•"/>
              <a:defRPr/>
            </a:pPr>
            <a:r>
              <a:rPr lang="en-US" altLang="en-US" sz="1600" dirty="0"/>
              <a:t>Each program starts with an academic evaluation followed by an initial conference with parents, in order to assess and discuss the student’s unique skill set and academic goals.</a:t>
            </a:r>
          </a:p>
          <a:p>
            <a:pPr marL="800100" lvl="1" indent="-342900">
              <a:spcAft>
                <a:spcPts val="600"/>
              </a:spcAft>
              <a:buFont typeface="Arial" charset="0"/>
              <a:buChar char="•"/>
              <a:defRPr/>
            </a:pPr>
            <a:r>
              <a:rPr lang="en-US" altLang="en-US" sz="1600" dirty="0"/>
              <a:t>Our programs are designed to build skills, confidence, and motivation by providing individual instruction from a variety of research-based curricula, and by assessing progress via frequent interim assessments.</a:t>
            </a:r>
          </a:p>
          <a:p>
            <a:pPr marL="800100" lvl="1" indent="-342900">
              <a:spcAft>
                <a:spcPts val="600"/>
              </a:spcAft>
              <a:buFont typeface="Arial" charset="0"/>
              <a:buChar char="•"/>
              <a:defRPr/>
            </a:pPr>
            <a:r>
              <a:rPr lang="en-US" altLang="en-US" sz="1600" dirty="0"/>
              <a:t>We meet with parents regularly  to discuss progress and adjust the student’s program accordingly.</a:t>
            </a:r>
          </a:p>
          <a:p>
            <a:pPr marL="800100" lvl="1" indent="-342900">
              <a:spcAft>
                <a:spcPts val="600"/>
              </a:spcAft>
              <a:buFont typeface="Arial" charset="0"/>
              <a:buChar char="•"/>
              <a:defRPr/>
            </a:pPr>
            <a:r>
              <a:rPr lang="en-US" altLang="en-US" sz="1600" dirty="0"/>
              <a:t>We visit the student’s school  often to support the student and the teacher(s) in school, since  the goal is for the student to be successful in the classroom.</a:t>
            </a:r>
          </a:p>
          <a:p>
            <a:pPr marL="800100" lvl="1" indent="-342900">
              <a:spcAft>
                <a:spcPts val="600"/>
              </a:spcAft>
              <a:buFont typeface="Arial" charset="0"/>
              <a:buChar char="•"/>
              <a:defRPr/>
            </a:pPr>
            <a:r>
              <a:rPr lang="en-US" altLang="en-US" sz="1600" dirty="0"/>
              <a:t>Huntington means professionalism, confidence, honesty, commitment, and results.</a:t>
            </a:r>
          </a:p>
          <a:p>
            <a:pPr marL="800100" lvl="1" indent="-342900">
              <a:spcAft>
                <a:spcPts val="600"/>
              </a:spcAft>
              <a:buFont typeface="Arial" charset="0"/>
              <a:buChar char="•"/>
              <a:defRPr/>
            </a:pPr>
            <a:r>
              <a:rPr lang="en-US" altLang="en-US" sz="1600" dirty="0"/>
              <a:t>We work with ADHD students and teaches them strategies and tips for school success.</a:t>
            </a:r>
          </a:p>
        </p:txBody>
      </p:sp>
      <p:pic>
        <p:nvPicPr>
          <p:cNvPr id="13" name="Picture 2">
            <a:extLst>
              <a:ext uri="{FF2B5EF4-FFF2-40B4-BE49-F238E27FC236}">
                <a16:creationId xmlns:a16="http://schemas.microsoft.com/office/drawing/2014/main" id="{8FA6E46A-86CA-41A8-8898-333E728CEF6A}"/>
              </a:ext>
            </a:extLst>
          </p:cNvPr>
          <p:cNvPicPr>
            <a:picLocks noChangeAspect="1" noChangeArrowheads="1"/>
          </p:cNvPicPr>
          <p:nvPr/>
        </p:nvPicPr>
        <p:blipFill>
          <a:blip r:embed="rId3"/>
          <a:srcRect/>
          <a:stretch>
            <a:fillRect/>
          </a:stretch>
        </p:blipFill>
        <p:spPr bwMode="auto">
          <a:xfrm>
            <a:off x="6103937" y="320675"/>
            <a:ext cx="2735263" cy="1812925"/>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17" name="Rectangle 5">
            <a:extLst>
              <a:ext uri="{FF2B5EF4-FFF2-40B4-BE49-F238E27FC236}">
                <a16:creationId xmlns:a16="http://schemas.microsoft.com/office/drawing/2014/main" id="{A3744F23-E56F-4AFA-9BB3-FEEED4E7FD98}"/>
              </a:ext>
            </a:extLst>
          </p:cNvPr>
          <p:cNvSpPr>
            <a:spLocks noChangeArrowheads="1"/>
          </p:cNvSpPr>
          <p:nvPr/>
        </p:nvSpPr>
        <p:spPr bwMode="auto">
          <a:xfrm>
            <a:off x="685800" y="6477000"/>
            <a:ext cx="2294218" cy="2154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800" dirty="0"/>
              <a:t>HLC3062a Copyright © 2017 Huntington Mark, LLC</a:t>
            </a:r>
          </a:p>
        </p:txBody>
      </p:sp>
      <p:pic>
        <p:nvPicPr>
          <p:cNvPr id="18" name="Content Placeholder 10">
            <a:extLst>
              <a:ext uri="{FF2B5EF4-FFF2-40B4-BE49-F238E27FC236}">
                <a16:creationId xmlns:a16="http://schemas.microsoft.com/office/drawing/2014/main" id="{08343F65-7D9D-4318-B7BC-BDF954F6F06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299217" y="6192196"/>
            <a:ext cx="905377" cy="51937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9" name="Picture 8">
            <a:extLst>
              <a:ext uri="{FF2B5EF4-FFF2-40B4-BE49-F238E27FC236}">
                <a16:creationId xmlns:a16="http://schemas.microsoft.com/office/drawing/2014/main" id="{09F9602C-5797-4503-924C-AF4C970A7FB4}"/>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305800" y="6121471"/>
            <a:ext cx="624548" cy="62888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0" name="Picture 19">
            <a:extLst>
              <a:ext uri="{FF2B5EF4-FFF2-40B4-BE49-F238E27FC236}">
                <a16:creationId xmlns:a16="http://schemas.microsoft.com/office/drawing/2014/main" id="{8EF291FD-A139-47B7-835C-1517EA1174FF}"/>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04800" y="76200"/>
            <a:ext cx="4038120" cy="86217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3">
            <a:extLst>
              <a:ext uri="{FF2B5EF4-FFF2-40B4-BE49-F238E27FC236}">
                <a16:creationId xmlns:a16="http://schemas.microsoft.com/office/drawing/2014/main" id="{6238FE3F-98A1-4DCF-BA16-431DF0D8BBB0}"/>
              </a:ext>
            </a:extLst>
          </p:cNvPr>
          <p:cNvSpPr>
            <a:spLocks noGrp="1"/>
          </p:cNvSpPr>
          <p:nvPr>
            <p:ph type="sldNum" sz="quarter" idx="12"/>
          </p:nvPr>
        </p:nvSpPr>
        <p:spPr>
          <a:xfrm>
            <a:off x="152400" y="6324600"/>
            <a:ext cx="2133600" cy="365125"/>
          </a:xfrm>
        </p:spPr>
        <p:txBody>
          <a:bodyPr/>
          <a:lstStyle/>
          <a:p>
            <a:pPr>
              <a:defRPr/>
            </a:pPr>
            <a:fld id="{4FB21757-DD81-43A6-9CBE-61DAC717FAD6}" type="slidenum">
              <a:rPr lang="en-US"/>
              <a:pPr>
                <a:defRPr/>
              </a:pPr>
              <a:t>13</a:t>
            </a:fld>
            <a:endParaRPr lang="en-US" dirty="0"/>
          </a:p>
        </p:txBody>
      </p:sp>
      <p:sp>
        <p:nvSpPr>
          <p:cNvPr id="10" name="TextBox 9">
            <a:extLst>
              <a:ext uri="{FF2B5EF4-FFF2-40B4-BE49-F238E27FC236}">
                <a16:creationId xmlns:a16="http://schemas.microsoft.com/office/drawing/2014/main" id="{92B538AB-F5FE-4AB1-B4E2-63E80232ABC0}"/>
              </a:ext>
            </a:extLst>
          </p:cNvPr>
          <p:cNvSpPr txBox="1"/>
          <p:nvPr/>
        </p:nvSpPr>
        <p:spPr>
          <a:xfrm>
            <a:off x="538163" y="1219200"/>
            <a:ext cx="8212137" cy="4648200"/>
          </a:xfrm>
          <a:prstGeom prst="rect">
            <a:avLst/>
          </a:prstGeom>
          <a:noFill/>
        </p:spPr>
        <p:txBody>
          <a:bodyPr>
            <a:spAutoFit/>
          </a:bodyPr>
          <a:lstStyle/>
          <a:p>
            <a:pPr>
              <a:defRPr/>
            </a:pPr>
            <a:endParaRPr lang="en-US" sz="2000" b="1" dirty="0"/>
          </a:p>
          <a:p>
            <a:pPr>
              <a:defRPr/>
            </a:pPr>
            <a:r>
              <a:rPr lang="en-US" sz="2000" b="1" dirty="0"/>
              <a:t>Academic Skills:</a:t>
            </a:r>
          </a:p>
          <a:p>
            <a:pPr marL="457200">
              <a:tabLst>
                <a:tab pos="3657600" algn="l"/>
                <a:tab pos="5943600" algn="l"/>
              </a:tabLst>
              <a:defRPr/>
            </a:pPr>
            <a:r>
              <a:rPr lang="en-US" sz="1600" dirty="0">
                <a:sym typeface="Wingdings"/>
              </a:rPr>
              <a:t> </a:t>
            </a:r>
            <a:r>
              <a:rPr lang="en-US" sz="1600" dirty="0"/>
              <a:t>Reading comprehension	</a:t>
            </a:r>
            <a:r>
              <a:rPr lang="en-US" sz="1600" dirty="0">
                <a:sym typeface="Wingdings"/>
              </a:rPr>
              <a:t>  </a:t>
            </a:r>
            <a:r>
              <a:rPr lang="en-US" sz="1600" dirty="0"/>
              <a:t>Study skills</a:t>
            </a:r>
            <a:r>
              <a:rPr lang="en-US" sz="1600" dirty="0">
                <a:sym typeface="Wingdings"/>
              </a:rPr>
              <a:t>                 Vocabulary</a:t>
            </a:r>
            <a:r>
              <a:rPr lang="en-US" sz="1600" dirty="0"/>
              <a:t>	</a:t>
            </a:r>
          </a:p>
          <a:p>
            <a:pPr marL="457200">
              <a:tabLst>
                <a:tab pos="3657600" algn="l"/>
                <a:tab pos="5943600" algn="l"/>
              </a:tabLst>
              <a:defRPr/>
            </a:pPr>
            <a:r>
              <a:rPr lang="en-US" sz="1600" dirty="0">
                <a:sym typeface="Wingdings"/>
              </a:rPr>
              <a:t> </a:t>
            </a:r>
            <a:r>
              <a:rPr lang="en-US" sz="1600" dirty="0"/>
              <a:t>Phonics and sight words	</a:t>
            </a:r>
            <a:r>
              <a:rPr lang="en-US" sz="1600" dirty="0">
                <a:sym typeface="Wingdings"/>
              </a:rPr>
              <a:t>  </a:t>
            </a:r>
            <a:r>
              <a:rPr lang="en-US" sz="1600" dirty="0"/>
              <a:t>Writing                      </a:t>
            </a:r>
            <a:r>
              <a:rPr lang="en-US" sz="1600" dirty="0">
                <a:sym typeface="Wingdings"/>
              </a:rPr>
              <a:t> ADHD Support</a:t>
            </a:r>
            <a:r>
              <a:rPr lang="en-US" sz="1600" dirty="0"/>
              <a:t>	</a:t>
            </a:r>
            <a:r>
              <a:rPr lang="en-US" sz="1600" dirty="0">
                <a:sym typeface="Wingdings"/>
              </a:rPr>
              <a:t> </a:t>
            </a:r>
          </a:p>
          <a:p>
            <a:pPr marL="457200">
              <a:tabLst>
                <a:tab pos="3657600" algn="l"/>
                <a:tab pos="5943600" algn="l"/>
              </a:tabLst>
              <a:defRPr/>
            </a:pPr>
            <a:r>
              <a:rPr lang="en-US" sz="1600" dirty="0">
                <a:sym typeface="Wingdings"/>
              </a:rPr>
              <a:t> </a:t>
            </a:r>
            <a:r>
              <a:rPr lang="en-US" sz="1600" dirty="0"/>
              <a:t>Math concepts and applications 	</a:t>
            </a:r>
          </a:p>
          <a:p>
            <a:pPr marL="457200">
              <a:tabLst>
                <a:tab pos="3200400" algn="l"/>
                <a:tab pos="5943600" algn="l"/>
              </a:tabLst>
              <a:defRPr/>
            </a:pPr>
            <a:r>
              <a:rPr lang="en-US" sz="1600" dirty="0"/>
              <a:t>		</a:t>
            </a:r>
            <a:endParaRPr lang="en-US" sz="2200" b="1" dirty="0"/>
          </a:p>
          <a:p>
            <a:pPr>
              <a:defRPr/>
            </a:pPr>
            <a:r>
              <a:rPr lang="en-US" sz="2000" b="1" dirty="0"/>
              <a:t>Subject Tutoring:</a:t>
            </a:r>
          </a:p>
          <a:p>
            <a:pPr marL="457200">
              <a:tabLst>
                <a:tab pos="2174875" algn="l"/>
                <a:tab pos="3709988" algn="l"/>
              </a:tabLst>
              <a:defRPr/>
            </a:pPr>
            <a:r>
              <a:rPr lang="en-US" sz="1600" dirty="0">
                <a:sym typeface="Wingdings"/>
              </a:rPr>
              <a:t> </a:t>
            </a:r>
            <a:r>
              <a:rPr lang="en-US" sz="1600" dirty="0"/>
              <a:t>Pre-Algebra	</a:t>
            </a:r>
            <a:r>
              <a:rPr lang="en-US" sz="1600" dirty="0">
                <a:sym typeface="Wingdings"/>
              </a:rPr>
              <a:t>  </a:t>
            </a:r>
            <a:r>
              <a:rPr lang="en-US" sz="1600" dirty="0"/>
              <a:t>Pre-Calculus	</a:t>
            </a:r>
            <a:r>
              <a:rPr lang="en-US" sz="1600" dirty="0">
                <a:sym typeface="Wingdings"/>
              </a:rPr>
              <a:t> </a:t>
            </a:r>
            <a:r>
              <a:rPr lang="en-US" sz="1600" dirty="0"/>
              <a:t>Earth Science</a:t>
            </a:r>
            <a:r>
              <a:rPr lang="en-US" sz="1600" dirty="0">
                <a:sym typeface="Wingdings"/>
              </a:rPr>
              <a:t> 	 </a:t>
            </a:r>
            <a:r>
              <a:rPr lang="en-US" sz="1600" dirty="0"/>
              <a:t>Physics</a:t>
            </a:r>
          </a:p>
          <a:p>
            <a:pPr marL="457200" lvl="2">
              <a:tabLst>
                <a:tab pos="2174875" algn="l"/>
                <a:tab pos="3709988" algn="l"/>
                <a:tab pos="5486400" algn="l"/>
              </a:tabLst>
              <a:defRPr/>
            </a:pPr>
            <a:r>
              <a:rPr lang="en-US" sz="1600" dirty="0">
                <a:sym typeface="Wingdings"/>
              </a:rPr>
              <a:t> </a:t>
            </a:r>
            <a:r>
              <a:rPr lang="en-US" sz="1600" dirty="0"/>
              <a:t>Algebra	</a:t>
            </a:r>
            <a:r>
              <a:rPr lang="en-US" sz="1600" dirty="0">
                <a:sym typeface="Wingdings"/>
              </a:rPr>
              <a:t>  </a:t>
            </a:r>
            <a:r>
              <a:rPr lang="en-US" sz="1600" dirty="0"/>
              <a:t>Calculus	</a:t>
            </a:r>
            <a:r>
              <a:rPr lang="en-US" sz="1600" dirty="0">
                <a:sym typeface="Wingdings"/>
              </a:rPr>
              <a:t> </a:t>
            </a:r>
            <a:r>
              <a:rPr lang="en-US" sz="1600" dirty="0"/>
              <a:t>Biology	</a:t>
            </a:r>
            <a:r>
              <a:rPr lang="en-US" sz="1600" dirty="0">
                <a:sym typeface="Wingdings"/>
              </a:rPr>
              <a:t> </a:t>
            </a:r>
            <a:r>
              <a:rPr lang="en-US" sz="1600" dirty="0"/>
              <a:t>Chemistry</a:t>
            </a:r>
          </a:p>
          <a:p>
            <a:pPr marL="457200" lvl="2">
              <a:tabLst>
                <a:tab pos="2174875" algn="l"/>
              </a:tabLst>
              <a:defRPr/>
            </a:pPr>
            <a:r>
              <a:rPr lang="en-US" sz="1600" dirty="0">
                <a:sym typeface="Wingdings"/>
              </a:rPr>
              <a:t> </a:t>
            </a:r>
            <a:r>
              <a:rPr lang="en-US" sz="1600" dirty="0"/>
              <a:t>Geometry	</a:t>
            </a:r>
            <a:r>
              <a:rPr lang="en-US" sz="1600" dirty="0">
                <a:sym typeface="Wingdings"/>
              </a:rPr>
              <a:t>  </a:t>
            </a:r>
            <a:r>
              <a:rPr lang="en-US" sz="1600" dirty="0"/>
              <a:t>Trigonometry		</a:t>
            </a:r>
            <a:endParaRPr lang="en-US" sz="1000" b="1" dirty="0"/>
          </a:p>
          <a:p>
            <a:pPr>
              <a:defRPr/>
            </a:pPr>
            <a:endParaRPr lang="en-US" sz="1000" b="1" dirty="0"/>
          </a:p>
          <a:p>
            <a:pPr>
              <a:defRPr/>
            </a:pPr>
            <a:endParaRPr lang="en-US" sz="1000" dirty="0"/>
          </a:p>
          <a:p>
            <a:pPr>
              <a:defRPr/>
            </a:pPr>
            <a:r>
              <a:rPr lang="en-US" sz="2000" b="1" dirty="0"/>
              <a:t>Test Prep:</a:t>
            </a:r>
          </a:p>
          <a:p>
            <a:pPr marL="457200">
              <a:tabLst>
                <a:tab pos="2233613" algn="l"/>
                <a:tab pos="3709988" algn="l"/>
                <a:tab pos="5368925" algn="l"/>
              </a:tabLst>
              <a:defRPr/>
            </a:pPr>
            <a:r>
              <a:rPr lang="en-US" sz="1600" dirty="0">
                <a:sym typeface="Wingdings"/>
              </a:rPr>
              <a:t> </a:t>
            </a:r>
            <a:r>
              <a:rPr lang="en-US" sz="1600" dirty="0"/>
              <a:t>SAT	</a:t>
            </a:r>
            <a:r>
              <a:rPr lang="en-US" sz="1600" dirty="0">
                <a:sym typeface="Wingdings"/>
              </a:rPr>
              <a:t>  </a:t>
            </a:r>
            <a:r>
              <a:rPr lang="en-US" sz="1600" dirty="0"/>
              <a:t>PSAT/NMSQT*	</a:t>
            </a:r>
            <a:r>
              <a:rPr lang="en-US" sz="1600" dirty="0">
                <a:sym typeface="Wingdings"/>
              </a:rPr>
              <a:t>  </a:t>
            </a:r>
            <a:r>
              <a:rPr lang="en-US" sz="1600" dirty="0"/>
              <a:t>ACT	</a:t>
            </a:r>
            <a:r>
              <a:rPr lang="en-US" sz="1600" dirty="0">
                <a:sym typeface="Wingdings"/>
              </a:rPr>
              <a:t>   </a:t>
            </a:r>
            <a:r>
              <a:rPr lang="en-US" sz="1600" dirty="0"/>
              <a:t>SSAT</a:t>
            </a:r>
          </a:p>
          <a:p>
            <a:pPr marL="457200">
              <a:tabLst>
                <a:tab pos="2233613" algn="l"/>
                <a:tab pos="3709988" algn="l"/>
                <a:tab pos="5368925" algn="l"/>
              </a:tabLst>
              <a:defRPr/>
            </a:pPr>
            <a:r>
              <a:rPr lang="en-US" sz="1600" dirty="0">
                <a:sym typeface="Wingdings"/>
              </a:rPr>
              <a:t> </a:t>
            </a:r>
            <a:r>
              <a:rPr lang="en-US" sz="1600" dirty="0"/>
              <a:t>ISEE	</a:t>
            </a:r>
            <a:r>
              <a:rPr lang="en-US" sz="1600" dirty="0">
                <a:sym typeface="Wingdings"/>
              </a:rPr>
              <a:t>  </a:t>
            </a:r>
            <a:r>
              <a:rPr lang="en-US" sz="1600" dirty="0"/>
              <a:t>GED	</a:t>
            </a:r>
            <a:r>
              <a:rPr lang="en-US" sz="1600" dirty="0">
                <a:sym typeface="Wingdings"/>
              </a:rPr>
              <a:t>   </a:t>
            </a:r>
            <a:r>
              <a:rPr lang="en-US" sz="1600" dirty="0"/>
              <a:t>TACHS	  </a:t>
            </a:r>
            <a:r>
              <a:rPr lang="en-US" sz="1600" dirty="0">
                <a:sym typeface="Wingdings"/>
              </a:rPr>
              <a:t> </a:t>
            </a:r>
            <a:r>
              <a:rPr lang="en-US" sz="1600" dirty="0"/>
              <a:t>ASVAB	</a:t>
            </a:r>
            <a:r>
              <a:rPr lang="en-US" sz="1600" dirty="0">
                <a:sym typeface="Wingdings"/>
              </a:rPr>
              <a:t> </a:t>
            </a:r>
          </a:p>
          <a:p>
            <a:pPr marL="457200">
              <a:tabLst>
                <a:tab pos="2233613" algn="l"/>
                <a:tab pos="3709988" algn="l"/>
                <a:tab pos="5368925" algn="l"/>
              </a:tabLst>
              <a:defRPr/>
            </a:pPr>
            <a:r>
              <a:rPr lang="en-US" sz="1600" dirty="0">
                <a:sym typeface="Wingdings"/>
              </a:rPr>
              <a:t> </a:t>
            </a:r>
            <a:r>
              <a:rPr lang="en-US" sz="1600" dirty="0"/>
              <a:t>Regents	</a:t>
            </a:r>
            <a:r>
              <a:rPr lang="en-US" sz="1600" dirty="0">
                <a:sym typeface="Wingdings"/>
              </a:rPr>
              <a:t>  </a:t>
            </a:r>
            <a:r>
              <a:rPr lang="en-US" sz="1600" dirty="0"/>
              <a:t>State tests	</a:t>
            </a:r>
            <a:r>
              <a:rPr lang="en-US" sz="1600" dirty="0">
                <a:sym typeface="Wingdings"/>
              </a:rPr>
              <a:t>   </a:t>
            </a:r>
            <a:r>
              <a:rPr lang="en-US" sz="1600" dirty="0"/>
              <a:t>Advanced Placement</a:t>
            </a:r>
          </a:p>
          <a:p>
            <a:pPr marL="457200" lvl="2">
              <a:tabLst>
                <a:tab pos="2233613" algn="l"/>
                <a:tab pos="3709988" algn="l"/>
                <a:tab pos="6337300" algn="l"/>
              </a:tabLst>
              <a:defRPr/>
            </a:pPr>
            <a:endParaRPr lang="en-US" sz="1600" dirty="0"/>
          </a:p>
          <a:p>
            <a:pPr>
              <a:defRPr/>
            </a:pPr>
            <a:endParaRPr lang="en-US" sz="2000" b="1" dirty="0"/>
          </a:p>
        </p:txBody>
      </p:sp>
      <p:sp>
        <p:nvSpPr>
          <p:cNvPr id="11" name="Rectangle 10">
            <a:extLst>
              <a:ext uri="{FF2B5EF4-FFF2-40B4-BE49-F238E27FC236}">
                <a16:creationId xmlns:a16="http://schemas.microsoft.com/office/drawing/2014/main" id="{05A3F376-8DBA-4D5B-861C-61DF90BF6727}"/>
              </a:ext>
            </a:extLst>
          </p:cNvPr>
          <p:cNvSpPr>
            <a:spLocks noChangeArrowheads="1"/>
          </p:cNvSpPr>
          <p:nvPr/>
        </p:nvSpPr>
        <p:spPr bwMode="auto">
          <a:xfrm>
            <a:off x="685800" y="6477000"/>
            <a:ext cx="2294218" cy="2154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800" dirty="0"/>
              <a:t>HLC3062a Copyright © 2017Huntington Mark, LLC</a:t>
            </a:r>
          </a:p>
        </p:txBody>
      </p:sp>
      <p:pic>
        <p:nvPicPr>
          <p:cNvPr id="12" name="Picture 11">
            <a:extLst>
              <a:ext uri="{FF2B5EF4-FFF2-40B4-BE49-F238E27FC236}">
                <a16:creationId xmlns:a16="http://schemas.microsoft.com/office/drawing/2014/main" id="{93E2B960-13CE-4DFC-A9F3-24E4D3B65C8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4800" y="76200"/>
            <a:ext cx="4038120" cy="86217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Lanpher_150602_5586.jpg">
            <a:extLst>
              <a:ext uri="{FF2B5EF4-FFF2-40B4-BE49-F238E27FC236}">
                <a16:creationId xmlns:a16="http://schemas.microsoft.com/office/drawing/2014/main" id="{B252668C-4CA8-48B2-9793-5E4D90A5E39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57600" y="0"/>
            <a:ext cx="10401300" cy="6934200"/>
          </a:xfrm>
          <a:prstGeom prst="rect">
            <a:avLst/>
          </a:prstGeom>
        </p:spPr>
      </p:pic>
      <p:sp>
        <p:nvSpPr>
          <p:cNvPr id="10" name="Rectangle 9">
            <a:extLst>
              <a:ext uri="{FF2B5EF4-FFF2-40B4-BE49-F238E27FC236}">
                <a16:creationId xmlns:a16="http://schemas.microsoft.com/office/drawing/2014/main" id="{5F94CED8-DD08-4149-BBC0-71FA77C7FA02}"/>
              </a:ext>
            </a:extLst>
          </p:cNvPr>
          <p:cNvSpPr/>
          <p:nvPr/>
        </p:nvSpPr>
        <p:spPr>
          <a:xfrm>
            <a:off x="3429000" y="-304800"/>
            <a:ext cx="1981200" cy="76962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Slide Number Placeholder 3">
            <a:extLst>
              <a:ext uri="{FF2B5EF4-FFF2-40B4-BE49-F238E27FC236}">
                <a16:creationId xmlns:a16="http://schemas.microsoft.com/office/drawing/2014/main" id="{47F9B2B0-9F67-4B15-BBFE-6BC145BE8380}"/>
              </a:ext>
            </a:extLst>
          </p:cNvPr>
          <p:cNvSpPr>
            <a:spLocks noGrp="1"/>
          </p:cNvSpPr>
          <p:nvPr>
            <p:ph type="sldNum" sz="quarter" idx="12"/>
          </p:nvPr>
        </p:nvSpPr>
        <p:spPr>
          <a:xfrm>
            <a:off x="152400" y="6324600"/>
            <a:ext cx="2133600" cy="365125"/>
          </a:xfrm>
        </p:spPr>
        <p:txBody>
          <a:bodyPr/>
          <a:lstStyle/>
          <a:p>
            <a:pPr>
              <a:defRPr/>
            </a:pPr>
            <a:fld id="{99E42D19-1FF7-4C7D-A195-E74F8228AB55}" type="slidenum">
              <a:rPr lang="en-US"/>
              <a:pPr>
                <a:defRPr/>
              </a:pPr>
              <a:t>14</a:t>
            </a:fld>
            <a:endParaRPr lang="en-US" dirty="0"/>
          </a:p>
        </p:txBody>
      </p:sp>
      <p:sp>
        <p:nvSpPr>
          <p:cNvPr id="14" name="TextBox 13">
            <a:extLst>
              <a:ext uri="{FF2B5EF4-FFF2-40B4-BE49-F238E27FC236}">
                <a16:creationId xmlns:a16="http://schemas.microsoft.com/office/drawing/2014/main" id="{8E7B0A20-49ED-4F73-8356-9F506C33B5D5}"/>
              </a:ext>
            </a:extLst>
          </p:cNvPr>
          <p:cNvSpPr txBox="1"/>
          <p:nvPr/>
        </p:nvSpPr>
        <p:spPr>
          <a:xfrm>
            <a:off x="381000" y="1219200"/>
            <a:ext cx="3733800" cy="2862323"/>
          </a:xfrm>
          <a:prstGeom prst="rect">
            <a:avLst/>
          </a:prstGeom>
          <a:noFill/>
        </p:spPr>
        <p:txBody>
          <a:bodyPr wrap="square">
            <a:spAutoFit/>
          </a:bodyPr>
          <a:lstStyle/>
          <a:p>
            <a:pPr fontAlgn="auto">
              <a:spcBef>
                <a:spcPts val="0"/>
              </a:spcBef>
              <a:spcAft>
                <a:spcPts val="0"/>
              </a:spcAft>
              <a:defRPr/>
            </a:pPr>
            <a:r>
              <a:rPr lang="en-US" sz="2200" b="1" dirty="0">
                <a:latin typeface="+mn-lt"/>
                <a:cs typeface="+mn-cs"/>
              </a:rPr>
              <a:t>Student Progress</a:t>
            </a:r>
          </a:p>
          <a:p>
            <a:pPr marL="285750" indent="-285750" fontAlgn="auto">
              <a:spcBef>
                <a:spcPts val="0"/>
              </a:spcBef>
              <a:spcAft>
                <a:spcPts val="0"/>
              </a:spcAft>
              <a:buFont typeface="Arial" charset="0"/>
              <a:buChar char="•"/>
              <a:defRPr/>
            </a:pPr>
            <a:r>
              <a:rPr lang="en-US" dirty="0">
                <a:latin typeface="+mn-lt"/>
                <a:cs typeface="+mn-cs"/>
              </a:rPr>
              <a:t>Measuring student progress</a:t>
            </a:r>
          </a:p>
          <a:p>
            <a:pPr marL="285750" indent="-285750" fontAlgn="auto">
              <a:spcBef>
                <a:spcPts val="0"/>
              </a:spcBef>
              <a:spcAft>
                <a:spcPts val="0"/>
              </a:spcAft>
              <a:buFont typeface="Arial" charset="0"/>
              <a:buChar char="•"/>
              <a:defRPr/>
            </a:pPr>
            <a:r>
              <a:rPr lang="en-US" dirty="0">
                <a:latin typeface="+mn-lt"/>
                <a:cs typeface="+mn-cs"/>
              </a:rPr>
              <a:t>Developing student goals</a:t>
            </a:r>
            <a:endParaRPr lang="en-US" sz="1500" dirty="0">
              <a:latin typeface="+mn-lt"/>
              <a:cs typeface="+mn-cs"/>
            </a:endParaRPr>
          </a:p>
          <a:p>
            <a:pPr fontAlgn="auto">
              <a:spcBef>
                <a:spcPts val="0"/>
              </a:spcBef>
              <a:spcAft>
                <a:spcPts val="0"/>
              </a:spcAft>
              <a:defRPr/>
            </a:pPr>
            <a:endParaRPr lang="en-US" sz="1000" dirty="0">
              <a:latin typeface="+mn-lt"/>
              <a:cs typeface="+mn-cs"/>
            </a:endParaRPr>
          </a:p>
          <a:p>
            <a:pPr fontAlgn="auto">
              <a:spcBef>
                <a:spcPts val="0"/>
              </a:spcBef>
              <a:spcAft>
                <a:spcPts val="0"/>
              </a:spcAft>
              <a:defRPr/>
            </a:pPr>
            <a:r>
              <a:rPr lang="en-US" sz="2200" b="1" dirty="0">
                <a:latin typeface="+mn-lt"/>
                <a:cs typeface="+mn-cs"/>
              </a:rPr>
              <a:t>Success Stories</a:t>
            </a:r>
            <a:endParaRPr lang="en-US" sz="2200" dirty="0">
              <a:latin typeface="+mn-lt"/>
              <a:cs typeface="+mn-cs"/>
            </a:endParaRPr>
          </a:p>
          <a:p>
            <a:pPr marL="285750" indent="-285750" fontAlgn="auto">
              <a:spcBef>
                <a:spcPts val="0"/>
              </a:spcBef>
              <a:spcAft>
                <a:spcPts val="0"/>
              </a:spcAft>
              <a:buFont typeface="Arial" charset="0"/>
              <a:buChar char="•"/>
              <a:defRPr/>
            </a:pPr>
            <a:r>
              <a:rPr lang="en-US" dirty="0">
                <a:latin typeface="+mn-lt"/>
                <a:cs typeface="+mn-cs"/>
              </a:rPr>
              <a:t>Multiple benefits for your student and your school</a:t>
            </a:r>
          </a:p>
          <a:p>
            <a:pPr marL="742950" lvl="1" indent="-285750" fontAlgn="auto">
              <a:spcBef>
                <a:spcPts val="0"/>
              </a:spcBef>
              <a:spcAft>
                <a:spcPts val="0"/>
              </a:spcAft>
              <a:buFont typeface="Courier New" panose="02070309020205020404" pitchFamily="49" charset="0"/>
              <a:buChar char="o"/>
              <a:defRPr/>
            </a:pPr>
            <a:r>
              <a:rPr lang="en-US" dirty="0">
                <a:latin typeface="+mn-lt"/>
                <a:cs typeface="+mn-cs"/>
              </a:rPr>
              <a:t>Grades improve</a:t>
            </a:r>
          </a:p>
          <a:p>
            <a:pPr marL="742950" lvl="1" indent="-285750" fontAlgn="auto">
              <a:spcBef>
                <a:spcPts val="0"/>
              </a:spcBef>
              <a:spcAft>
                <a:spcPts val="0"/>
              </a:spcAft>
              <a:buFont typeface="Courier New" panose="02070309020205020404" pitchFamily="49" charset="0"/>
              <a:buChar char="o"/>
              <a:defRPr/>
            </a:pPr>
            <a:r>
              <a:rPr lang="en-US" dirty="0">
                <a:latin typeface="+mn-lt"/>
                <a:cs typeface="+mn-cs"/>
              </a:rPr>
              <a:t>Less struggle with homework</a:t>
            </a:r>
          </a:p>
          <a:p>
            <a:pPr marL="742950" lvl="1" indent="-285750" fontAlgn="auto">
              <a:spcBef>
                <a:spcPts val="0"/>
              </a:spcBef>
              <a:spcAft>
                <a:spcPts val="0"/>
              </a:spcAft>
              <a:buFont typeface="Courier New" panose="02070309020205020404" pitchFamily="49" charset="0"/>
              <a:buChar char="o"/>
              <a:defRPr/>
            </a:pPr>
            <a:r>
              <a:rPr lang="en-US" dirty="0">
                <a:latin typeface="+mn-lt"/>
                <a:cs typeface="+mn-cs"/>
              </a:rPr>
              <a:t>More confident student</a:t>
            </a:r>
          </a:p>
        </p:txBody>
      </p:sp>
      <p:sp>
        <p:nvSpPr>
          <p:cNvPr id="15" name="Rectangle 5">
            <a:extLst>
              <a:ext uri="{FF2B5EF4-FFF2-40B4-BE49-F238E27FC236}">
                <a16:creationId xmlns:a16="http://schemas.microsoft.com/office/drawing/2014/main" id="{C599B54F-5DEC-42D5-97E6-2A8669D20407}"/>
              </a:ext>
            </a:extLst>
          </p:cNvPr>
          <p:cNvSpPr>
            <a:spLocks noChangeArrowheads="1"/>
          </p:cNvSpPr>
          <p:nvPr/>
        </p:nvSpPr>
        <p:spPr bwMode="auto">
          <a:xfrm>
            <a:off x="685800" y="6477000"/>
            <a:ext cx="2294218" cy="2154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800" dirty="0"/>
              <a:t>HLC3062a Copyright © 2017 Huntington Mark, LLC</a:t>
            </a:r>
          </a:p>
        </p:txBody>
      </p:sp>
      <p:pic>
        <p:nvPicPr>
          <p:cNvPr id="16" name="Picture 15">
            <a:extLst>
              <a:ext uri="{FF2B5EF4-FFF2-40B4-BE49-F238E27FC236}">
                <a16:creationId xmlns:a16="http://schemas.microsoft.com/office/drawing/2014/main" id="{812D9709-CDB6-42E1-BE08-721027EBAC1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4800" y="76200"/>
            <a:ext cx="4038120" cy="86217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descr="HLC-WallGraphic.jpg">
            <a:extLst>
              <a:ext uri="{FF2B5EF4-FFF2-40B4-BE49-F238E27FC236}">
                <a16:creationId xmlns:a16="http://schemas.microsoft.com/office/drawing/2014/main" id="{A75666D6-FC7C-4830-BB7B-F40E72932B8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6165" y="-1"/>
            <a:ext cx="5341835" cy="6911441"/>
          </a:xfrm>
          <a:prstGeom prst="rect">
            <a:avLst/>
          </a:prstGeom>
        </p:spPr>
      </p:pic>
      <p:pic>
        <p:nvPicPr>
          <p:cNvPr id="18" name="Picture 11">
            <a:extLst>
              <a:ext uri="{FF2B5EF4-FFF2-40B4-BE49-F238E27FC236}">
                <a16:creationId xmlns:a16="http://schemas.microsoft.com/office/drawing/2014/main" id="{3BFD9D59-B772-4D99-9498-EDD96856469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4008" t="26854" r="2203" b="42686"/>
          <a:stretch>
            <a:fillRect/>
          </a:stretch>
        </p:blipFill>
        <p:spPr bwMode="auto">
          <a:xfrm>
            <a:off x="5329649" y="381000"/>
            <a:ext cx="3861459" cy="914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9" name="Picture 7">
            <a:extLst>
              <a:ext uri="{FF2B5EF4-FFF2-40B4-BE49-F238E27FC236}">
                <a16:creationId xmlns:a16="http://schemas.microsoft.com/office/drawing/2014/main" id="{D4A76FAC-BEE5-4F98-9BFC-F177496B74D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l="3848" t="29057" r="1883" b="43887"/>
          <a:stretch>
            <a:fillRect/>
          </a:stretch>
        </p:blipFill>
        <p:spPr bwMode="auto">
          <a:xfrm>
            <a:off x="5329649" y="5361050"/>
            <a:ext cx="3867476" cy="8873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0" name="Rectangle 19">
            <a:extLst>
              <a:ext uri="{FF2B5EF4-FFF2-40B4-BE49-F238E27FC236}">
                <a16:creationId xmlns:a16="http://schemas.microsoft.com/office/drawing/2014/main" id="{AC187BE2-947B-4E9D-AA84-6BD628F9CB04}"/>
              </a:ext>
            </a:extLst>
          </p:cNvPr>
          <p:cNvSpPr/>
          <p:nvPr/>
        </p:nvSpPr>
        <p:spPr>
          <a:xfrm>
            <a:off x="3429000" y="-304800"/>
            <a:ext cx="1981200" cy="76962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1" name="Slide Number Placeholder 3">
            <a:extLst>
              <a:ext uri="{FF2B5EF4-FFF2-40B4-BE49-F238E27FC236}">
                <a16:creationId xmlns:a16="http://schemas.microsoft.com/office/drawing/2014/main" id="{D4D155DF-BF30-4229-8830-A96317E67E8A}"/>
              </a:ext>
            </a:extLst>
          </p:cNvPr>
          <p:cNvSpPr>
            <a:spLocks noGrp="1"/>
          </p:cNvSpPr>
          <p:nvPr>
            <p:ph type="sldNum" sz="quarter" idx="12"/>
          </p:nvPr>
        </p:nvSpPr>
        <p:spPr>
          <a:xfrm>
            <a:off x="152400" y="6324600"/>
            <a:ext cx="2133600" cy="365125"/>
          </a:xfrm>
        </p:spPr>
        <p:txBody>
          <a:bodyPr/>
          <a:lstStyle/>
          <a:p>
            <a:pPr>
              <a:defRPr/>
            </a:pPr>
            <a:fld id="{45AC54FE-E3CB-4BE4-8F50-B0A06CC60F53}" type="slidenum">
              <a:rPr lang="en-US"/>
              <a:pPr>
                <a:defRPr/>
              </a:pPr>
              <a:t>15</a:t>
            </a:fld>
            <a:endParaRPr lang="en-US" dirty="0"/>
          </a:p>
        </p:txBody>
      </p:sp>
      <p:sp>
        <p:nvSpPr>
          <p:cNvPr id="22" name="Rectangle 21">
            <a:extLst>
              <a:ext uri="{FF2B5EF4-FFF2-40B4-BE49-F238E27FC236}">
                <a16:creationId xmlns:a16="http://schemas.microsoft.com/office/drawing/2014/main" id="{D2D5FFAB-0ADA-49C4-B112-59EC56B3064C}"/>
              </a:ext>
            </a:extLst>
          </p:cNvPr>
          <p:cNvSpPr/>
          <p:nvPr/>
        </p:nvSpPr>
        <p:spPr>
          <a:xfrm>
            <a:off x="25213" y="1103055"/>
            <a:ext cx="5715000" cy="5139869"/>
          </a:xfrm>
          <a:prstGeom prst="rect">
            <a:avLst/>
          </a:prstGeom>
        </p:spPr>
        <p:txBody>
          <a:bodyPr>
            <a:spAutoFit/>
          </a:bodyPr>
          <a:lstStyle/>
          <a:p>
            <a:pPr lvl="1" eaLnBrk="1" fontAlgn="auto" hangingPunct="1">
              <a:spcBef>
                <a:spcPts val="0"/>
              </a:spcBef>
              <a:spcAft>
                <a:spcPts val="0"/>
              </a:spcAft>
              <a:defRPr/>
            </a:pPr>
            <a:r>
              <a:rPr lang="en-US" altLang="en-US" sz="2200" b="1" dirty="0">
                <a:latin typeface="+mn-lt"/>
                <a:cs typeface="+mn-cs"/>
              </a:rPr>
              <a:t>Our relationship with your school</a:t>
            </a:r>
          </a:p>
          <a:p>
            <a:pPr lvl="1" eaLnBrk="1" fontAlgn="auto" hangingPunct="1">
              <a:spcBef>
                <a:spcPts val="0"/>
              </a:spcBef>
              <a:spcAft>
                <a:spcPts val="0"/>
              </a:spcAft>
              <a:defRPr/>
            </a:pPr>
            <a:endParaRPr lang="en-US" altLang="en-US" sz="1000" b="1" dirty="0">
              <a:latin typeface="+mn-lt"/>
              <a:cs typeface="+mn-cs"/>
            </a:endParaRPr>
          </a:p>
          <a:p>
            <a:pPr marL="742950" lvl="1" indent="-285750" eaLnBrk="1" fontAlgn="auto" hangingPunct="1">
              <a:spcBef>
                <a:spcPts val="0"/>
              </a:spcBef>
              <a:spcAft>
                <a:spcPts val="0"/>
              </a:spcAft>
              <a:buFont typeface="Arial" panose="020B0604020202020204" pitchFamily="34" charset="0"/>
              <a:buChar char="•"/>
              <a:defRPr/>
            </a:pPr>
            <a:r>
              <a:rPr lang="en-US" altLang="en-US" dirty="0">
                <a:latin typeface="+mn-lt"/>
                <a:cs typeface="+mn-cs"/>
              </a:rPr>
              <a:t>Presentations </a:t>
            </a:r>
          </a:p>
          <a:p>
            <a:pPr lvl="2" indent="-285750" eaLnBrk="1" fontAlgn="auto" hangingPunct="1">
              <a:spcBef>
                <a:spcPts val="0"/>
              </a:spcBef>
              <a:spcAft>
                <a:spcPts val="0"/>
              </a:spcAft>
              <a:buFont typeface="Courier New" panose="02070309020205020404" pitchFamily="49" charset="0"/>
              <a:buChar char="o"/>
              <a:defRPr/>
            </a:pPr>
            <a:r>
              <a:rPr lang="en-US" altLang="en-US" dirty="0"/>
              <a:t>SAT/ACT, Advanced Study Skills, ADHD Support,  Homework Help, and Back to School Report Cards</a:t>
            </a:r>
            <a:endParaRPr lang="en-US" altLang="en-US" dirty="0">
              <a:latin typeface="+mn-lt"/>
              <a:cs typeface="+mn-cs"/>
            </a:endParaRPr>
          </a:p>
          <a:p>
            <a:pPr lvl="2" eaLnBrk="1" fontAlgn="auto" hangingPunct="1">
              <a:spcBef>
                <a:spcPts val="0"/>
              </a:spcBef>
              <a:spcAft>
                <a:spcPts val="0"/>
              </a:spcAft>
              <a:defRPr/>
            </a:pPr>
            <a:endParaRPr lang="en-US" altLang="en-US" sz="1000" dirty="0">
              <a:latin typeface="+mn-lt"/>
              <a:cs typeface="+mn-cs"/>
            </a:endParaRPr>
          </a:p>
          <a:p>
            <a:pPr marL="742950" lvl="1" indent="-285750" eaLnBrk="1" fontAlgn="auto" hangingPunct="1">
              <a:spcBef>
                <a:spcPts val="0"/>
              </a:spcBef>
              <a:spcAft>
                <a:spcPts val="0"/>
              </a:spcAft>
              <a:buFont typeface="Arial" panose="020B0604020202020204" pitchFamily="34" charset="0"/>
              <a:buChar char="•"/>
              <a:defRPr/>
            </a:pPr>
            <a:r>
              <a:rPr lang="en-US" altLang="en-US" dirty="0"/>
              <a:t>Group Test Marketing</a:t>
            </a:r>
          </a:p>
          <a:p>
            <a:pPr marL="742950" lvl="1" indent="-285750" eaLnBrk="1" fontAlgn="auto" hangingPunct="1">
              <a:spcBef>
                <a:spcPts val="0"/>
              </a:spcBef>
              <a:spcAft>
                <a:spcPts val="0"/>
              </a:spcAft>
              <a:buFont typeface="Arial" panose="020B0604020202020204" pitchFamily="34" charset="0"/>
              <a:buChar char="•"/>
              <a:defRPr/>
            </a:pPr>
            <a:endParaRPr lang="en-US" altLang="en-US" sz="1000" dirty="0">
              <a:latin typeface="+mn-lt"/>
              <a:cs typeface="+mn-cs"/>
            </a:endParaRPr>
          </a:p>
          <a:p>
            <a:pPr marL="742950" lvl="1" indent="-285750" eaLnBrk="1" fontAlgn="auto" hangingPunct="1">
              <a:spcBef>
                <a:spcPts val="0"/>
              </a:spcBef>
              <a:spcAft>
                <a:spcPts val="0"/>
              </a:spcAft>
              <a:buFont typeface="Arial" panose="020B0604020202020204" pitchFamily="34" charset="0"/>
              <a:buChar char="•"/>
              <a:defRPr/>
            </a:pPr>
            <a:r>
              <a:rPr lang="en-US" altLang="en-US" dirty="0">
                <a:latin typeface="+mn-lt"/>
                <a:cs typeface="+mn-cs"/>
              </a:rPr>
              <a:t>Sponsor events</a:t>
            </a:r>
          </a:p>
          <a:p>
            <a:pPr marL="628650" lvl="1" indent="-171450" eaLnBrk="1" fontAlgn="auto" hangingPunct="1">
              <a:spcBef>
                <a:spcPts val="0"/>
              </a:spcBef>
              <a:spcAft>
                <a:spcPts val="0"/>
              </a:spcAft>
              <a:buFont typeface="Arial" panose="020B0604020202020204" pitchFamily="34" charset="0"/>
              <a:buChar char="•"/>
              <a:defRPr/>
            </a:pPr>
            <a:endParaRPr lang="en-US" altLang="en-US" sz="1000" dirty="0">
              <a:latin typeface="+mn-lt"/>
              <a:cs typeface="+mn-cs"/>
            </a:endParaRPr>
          </a:p>
          <a:p>
            <a:pPr marL="742950" lvl="1" indent="-285750" eaLnBrk="1" fontAlgn="auto" hangingPunct="1">
              <a:spcBef>
                <a:spcPts val="0"/>
              </a:spcBef>
              <a:spcAft>
                <a:spcPts val="0"/>
              </a:spcAft>
              <a:buFont typeface="Arial" panose="020B0604020202020204" pitchFamily="34" charset="0"/>
              <a:buChar char="•"/>
              <a:defRPr/>
            </a:pPr>
            <a:r>
              <a:rPr lang="en-US" altLang="en-US" dirty="0">
                <a:latin typeface="+mn-lt"/>
                <a:cs typeface="+mn-cs"/>
              </a:rPr>
              <a:t>Tutoring lists</a:t>
            </a:r>
          </a:p>
          <a:p>
            <a:pPr marL="628650" lvl="1" indent="-171450" eaLnBrk="1" fontAlgn="auto" hangingPunct="1">
              <a:spcBef>
                <a:spcPts val="0"/>
              </a:spcBef>
              <a:spcAft>
                <a:spcPts val="0"/>
              </a:spcAft>
              <a:buFont typeface="Arial" panose="020B0604020202020204" pitchFamily="34" charset="0"/>
              <a:buChar char="•"/>
              <a:defRPr/>
            </a:pPr>
            <a:endParaRPr lang="en-US" altLang="en-US" sz="1000" dirty="0">
              <a:latin typeface="+mn-lt"/>
              <a:cs typeface="+mn-cs"/>
            </a:endParaRPr>
          </a:p>
          <a:p>
            <a:pPr marL="742950" lvl="1" indent="-285750" eaLnBrk="1" fontAlgn="auto" hangingPunct="1">
              <a:spcBef>
                <a:spcPts val="0"/>
              </a:spcBef>
              <a:spcAft>
                <a:spcPts val="0"/>
              </a:spcAft>
              <a:buFont typeface="Arial" panose="020B0604020202020204" pitchFamily="34" charset="0"/>
              <a:buChar char="•"/>
              <a:defRPr/>
            </a:pPr>
            <a:r>
              <a:rPr lang="en-US" altLang="en-US" dirty="0">
                <a:latin typeface="+mn-lt"/>
                <a:cs typeface="+mn-cs"/>
              </a:rPr>
              <a:t>Text 4000 Scholarship</a:t>
            </a:r>
          </a:p>
          <a:p>
            <a:pPr lvl="1" eaLnBrk="1" fontAlgn="auto" hangingPunct="1">
              <a:spcBef>
                <a:spcPts val="0"/>
              </a:spcBef>
              <a:spcAft>
                <a:spcPts val="0"/>
              </a:spcAft>
              <a:defRPr/>
            </a:pPr>
            <a:endParaRPr lang="en-US" altLang="en-US" sz="1000" dirty="0">
              <a:latin typeface="+mn-lt"/>
              <a:cs typeface="+mn-cs"/>
            </a:endParaRPr>
          </a:p>
          <a:p>
            <a:pPr marL="742950" lvl="1" indent="-285750" eaLnBrk="1" fontAlgn="auto" hangingPunct="1">
              <a:spcBef>
                <a:spcPts val="0"/>
              </a:spcBef>
              <a:spcAft>
                <a:spcPts val="0"/>
              </a:spcAft>
              <a:buFont typeface="Arial" panose="020B0604020202020204" pitchFamily="34" charset="0"/>
              <a:buChar char="•"/>
              <a:defRPr/>
            </a:pPr>
            <a:r>
              <a:rPr lang="en-US" altLang="en-US" dirty="0">
                <a:latin typeface="+mn-lt"/>
                <a:cs typeface="+mn-cs"/>
              </a:rPr>
              <a:t>Referral cards</a:t>
            </a:r>
          </a:p>
          <a:p>
            <a:pPr marL="628650" lvl="1" indent="-171450" eaLnBrk="1" fontAlgn="auto" hangingPunct="1">
              <a:spcBef>
                <a:spcPts val="0"/>
              </a:spcBef>
              <a:spcAft>
                <a:spcPts val="0"/>
              </a:spcAft>
              <a:buFont typeface="Arial" panose="020B0604020202020204" pitchFamily="34" charset="0"/>
              <a:buChar char="•"/>
              <a:defRPr/>
            </a:pPr>
            <a:endParaRPr lang="en-US" altLang="en-US" sz="1000" dirty="0">
              <a:latin typeface="+mn-lt"/>
              <a:cs typeface="+mn-cs"/>
            </a:endParaRPr>
          </a:p>
          <a:p>
            <a:pPr marL="742950" lvl="1" indent="-285750" eaLnBrk="1" fontAlgn="auto" hangingPunct="1">
              <a:spcBef>
                <a:spcPts val="0"/>
              </a:spcBef>
              <a:spcAft>
                <a:spcPts val="0"/>
              </a:spcAft>
              <a:buFont typeface="Arial" panose="020B0604020202020204" pitchFamily="34" charset="0"/>
              <a:buChar char="•"/>
              <a:defRPr/>
            </a:pPr>
            <a:r>
              <a:rPr lang="en-US" altLang="en-US" dirty="0">
                <a:latin typeface="+mn-lt"/>
                <a:cs typeface="+mn-cs"/>
              </a:rPr>
              <a:t>Huntington News </a:t>
            </a:r>
          </a:p>
          <a:p>
            <a:pPr lvl="2" indent="-285750" eaLnBrk="1" fontAlgn="auto" hangingPunct="1">
              <a:spcBef>
                <a:spcPts val="0"/>
              </a:spcBef>
              <a:spcAft>
                <a:spcPts val="0"/>
              </a:spcAft>
              <a:buFont typeface="Courier New" panose="02070309020205020404" pitchFamily="49" charset="0"/>
              <a:buChar char="o"/>
              <a:defRPr/>
            </a:pPr>
            <a:r>
              <a:rPr lang="en-US" altLang="en-US" dirty="0">
                <a:latin typeface="+mn-lt"/>
                <a:cs typeface="+mn-cs"/>
              </a:rPr>
              <a:t>Educators and Parents</a:t>
            </a:r>
          </a:p>
          <a:p>
            <a:pPr lvl="2" eaLnBrk="1" fontAlgn="auto" hangingPunct="1">
              <a:spcBef>
                <a:spcPts val="0"/>
              </a:spcBef>
              <a:spcAft>
                <a:spcPts val="0"/>
              </a:spcAft>
              <a:defRPr/>
            </a:pPr>
            <a:endParaRPr lang="en-US" altLang="en-US" sz="1000" dirty="0">
              <a:latin typeface="+mn-lt"/>
              <a:cs typeface="+mn-cs"/>
            </a:endParaRPr>
          </a:p>
          <a:p>
            <a:pPr marL="742950" lvl="1" indent="-285750" eaLnBrk="1" fontAlgn="auto" hangingPunct="1">
              <a:spcBef>
                <a:spcPts val="0"/>
              </a:spcBef>
              <a:spcAft>
                <a:spcPts val="0"/>
              </a:spcAft>
              <a:buFont typeface="Arial" panose="020B0604020202020204" pitchFamily="34" charset="0"/>
              <a:buChar char="•"/>
              <a:defRPr/>
            </a:pPr>
            <a:r>
              <a:rPr lang="en-US" altLang="en-US" dirty="0">
                <a:latin typeface="+mn-lt"/>
                <a:cs typeface="+mn-cs"/>
              </a:rPr>
              <a:t>Center tour</a:t>
            </a:r>
          </a:p>
          <a:p>
            <a:pPr marL="628650" lvl="1" indent="-171450" eaLnBrk="1" fontAlgn="auto" hangingPunct="1">
              <a:spcBef>
                <a:spcPts val="0"/>
              </a:spcBef>
              <a:spcAft>
                <a:spcPts val="0"/>
              </a:spcAft>
              <a:buFont typeface="Arial" panose="020B0604020202020204" pitchFamily="34" charset="0"/>
              <a:buChar char="•"/>
              <a:defRPr/>
            </a:pPr>
            <a:endParaRPr lang="en-US" altLang="en-US" sz="1000" dirty="0">
              <a:latin typeface="+mn-lt"/>
              <a:cs typeface="+mn-cs"/>
            </a:endParaRPr>
          </a:p>
        </p:txBody>
      </p:sp>
      <p:pic>
        <p:nvPicPr>
          <p:cNvPr id="23" name="Picture 22" descr="Text4000_Cellphone.jpg">
            <a:extLst>
              <a:ext uri="{FF2B5EF4-FFF2-40B4-BE49-F238E27FC236}">
                <a16:creationId xmlns:a16="http://schemas.microsoft.com/office/drawing/2014/main" id="{0412C6CD-E1CD-4857-A954-70717F37D80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12128" y="2991767"/>
            <a:ext cx="1662545" cy="3256633"/>
          </a:xfrm>
          <a:prstGeom prst="rect">
            <a:avLst/>
          </a:prstGeom>
        </p:spPr>
      </p:pic>
      <p:sp>
        <p:nvSpPr>
          <p:cNvPr id="24" name="Rectangle 5">
            <a:extLst>
              <a:ext uri="{FF2B5EF4-FFF2-40B4-BE49-F238E27FC236}">
                <a16:creationId xmlns:a16="http://schemas.microsoft.com/office/drawing/2014/main" id="{3C8D160E-EAFE-437D-A60F-CF78DBD9CB80}"/>
              </a:ext>
            </a:extLst>
          </p:cNvPr>
          <p:cNvSpPr>
            <a:spLocks noChangeArrowheads="1"/>
          </p:cNvSpPr>
          <p:nvPr/>
        </p:nvSpPr>
        <p:spPr bwMode="auto">
          <a:xfrm>
            <a:off x="685800" y="6477000"/>
            <a:ext cx="2294218" cy="2154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800" dirty="0"/>
              <a:t>HLC3062a Copyright © 2017 Huntington Mark, LLC</a:t>
            </a:r>
          </a:p>
        </p:txBody>
      </p:sp>
      <p:pic>
        <p:nvPicPr>
          <p:cNvPr id="25" name="Picture 24">
            <a:extLst>
              <a:ext uri="{FF2B5EF4-FFF2-40B4-BE49-F238E27FC236}">
                <a16:creationId xmlns:a16="http://schemas.microsoft.com/office/drawing/2014/main" id="{15C7E2B3-A056-474C-970A-FE1387B0B31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04800" y="76200"/>
            <a:ext cx="4038120" cy="862175"/>
          </a:xfrm>
          <a:prstGeom prst="rect">
            <a:avLst/>
          </a:prstGeom>
        </p:spPr>
      </p:pic>
    </p:spTree>
    <p:extLst>
      <p:ext uri="{BB962C8B-B14F-4D97-AF65-F5344CB8AC3E}">
        <p14:creationId xmlns:p14="http://schemas.microsoft.com/office/powerpoint/2010/main" val="12907005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21_595349233.jpg">
            <a:extLst>
              <a:ext uri="{FF2B5EF4-FFF2-40B4-BE49-F238E27FC236}">
                <a16:creationId xmlns:a16="http://schemas.microsoft.com/office/drawing/2014/main" id="{FBAF104B-5120-4671-B03E-C76AD8CA2B5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3671" y="1037027"/>
            <a:ext cx="10043871" cy="4601773"/>
          </a:xfrm>
          <a:prstGeom prst="rect">
            <a:avLst/>
          </a:prstGeom>
        </p:spPr>
      </p:pic>
      <p:sp>
        <p:nvSpPr>
          <p:cNvPr id="11" name="Rectangle 10">
            <a:extLst>
              <a:ext uri="{FF2B5EF4-FFF2-40B4-BE49-F238E27FC236}">
                <a16:creationId xmlns:a16="http://schemas.microsoft.com/office/drawing/2014/main" id="{BB109119-BEA7-4240-8A9A-5A80E471F67F}"/>
              </a:ext>
            </a:extLst>
          </p:cNvPr>
          <p:cNvSpPr/>
          <p:nvPr/>
        </p:nvSpPr>
        <p:spPr>
          <a:xfrm>
            <a:off x="-1066800" y="5105400"/>
            <a:ext cx="10363200" cy="1143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Slide Number Placeholder 3">
            <a:extLst>
              <a:ext uri="{FF2B5EF4-FFF2-40B4-BE49-F238E27FC236}">
                <a16:creationId xmlns:a16="http://schemas.microsoft.com/office/drawing/2014/main" id="{A71CE9B2-074F-4F6D-949C-FA9B2761D0B2}"/>
              </a:ext>
            </a:extLst>
          </p:cNvPr>
          <p:cNvSpPr>
            <a:spLocks noGrp="1"/>
          </p:cNvSpPr>
          <p:nvPr>
            <p:ph type="sldNum" sz="quarter" idx="12"/>
          </p:nvPr>
        </p:nvSpPr>
        <p:spPr>
          <a:xfrm>
            <a:off x="152400" y="6324600"/>
            <a:ext cx="2133600" cy="365125"/>
          </a:xfrm>
        </p:spPr>
        <p:txBody>
          <a:bodyPr/>
          <a:lstStyle/>
          <a:p>
            <a:pPr>
              <a:defRPr/>
            </a:pPr>
            <a:fld id="{66C8DD21-85CA-4779-B73A-8B137156101D}" type="slidenum">
              <a:rPr lang="en-US"/>
              <a:pPr>
                <a:defRPr/>
              </a:pPr>
              <a:t>16</a:t>
            </a:fld>
            <a:endParaRPr lang="en-US" dirty="0"/>
          </a:p>
        </p:txBody>
      </p:sp>
      <p:sp>
        <p:nvSpPr>
          <p:cNvPr id="14" name="Rectangle 13">
            <a:extLst>
              <a:ext uri="{FF2B5EF4-FFF2-40B4-BE49-F238E27FC236}">
                <a16:creationId xmlns:a16="http://schemas.microsoft.com/office/drawing/2014/main" id="{B5A6FFFA-BF58-4DF7-B0AA-FEC482E7B27B}"/>
              </a:ext>
            </a:extLst>
          </p:cNvPr>
          <p:cNvSpPr/>
          <p:nvPr/>
        </p:nvSpPr>
        <p:spPr>
          <a:xfrm>
            <a:off x="685800" y="5791200"/>
            <a:ext cx="8023226" cy="646331"/>
          </a:xfrm>
          <a:prstGeom prst="rect">
            <a:avLst/>
          </a:prstGeom>
        </p:spPr>
        <p:txBody>
          <a:bodyPr wrap="square">
            <a:spAutoFit/>
          </a:bodyPr>
          <a:lstStyle/>
          <a:p>
            <a:pPr>
              <a:defRPr/>
            </a:pPr>
            <a:r>
              <a:rPr lang="en-US" sz="900" dirty="0">
                <a:latin typeface="+mn-lt"/>
                <a:cs typeface="+mn-cs"/>
              </a:rPr>
              <a:t>*</a:t>
            </a:r>
            <a:r>
              <a:rPr lang="en-US" altLang="en-US" sz="900" dirty="0"/>
              <a:t>Copyright © 2017 Huntington Mark, LLC. </a:t>
            </a:r>
            <a:r>
              <a:rPr lang="en-US" sz="900" dirty="0">
                <a:latin typeface="+mn-lt"/>
              </a:rPr>
              <a:t> ACT is a registered trademark of ACT, Inc.,  SAT and AP are registered trademarks of the College Board, PSAT/NMSQT is a registered trademark of the College Board and National Merit Scholarship Corporation; and none were involved in the production of, or endorses, this product.  Huntington Learning Center</a:t>
            </a:r>
            <a:r>
              <a:rPr lang="en-US" sz="900" baseline="30000" dirty="0">
                <a:latin typeface="+mn-lt"/>
              </a:rPr>
              <a:t>®</a:t>
            </a:r>
            <a:r>
              <a:rPr lang="en-US" sz="900" dirty="0">
                <a:latin typeface="+mn-lt"/>
              </a:rPr>
              <a:t>, the three-leaf logo, and 1 800 CAN LEARN</a:t>
            </a:r>
            <a:r>
              <a:rPr lang="en-US" sz="900" baseline="30000" dirty="0">
                <a:latin typeface="+mn-lt"/>
              </a:rPr>
              <a:t>®</a:t>
            </a:r>
            <a:r>
              <a:rPr lang="en-US" sz="900" dirty="0">
                <a:latin typeface="+mn-lt"/>
              </a:rPr>
              <a:t> are registered trademarks of Huntington Mark, LLC. Each  franchised Huntington Learning Center is operated under a franchise agreement with Huntington Learning Centers, Inc.				HLC3062a</a:t>
            </a:r>
          </a:p>
        </p:txBody>
      </p:sp>
      <p:sp>
        <p:nvSpPr>
          <p:cNvPr id="16" name="TextBox 1">
            <a:extLst>
              <a:ext uri="{FF2B5EF4-FFF2-40B4-BE49-F238E27FC236}">
                <a16:creationId xmlns:a16="http://schemas.microsoft.com/office/drawing/2014/main" id="{D895D2D0-E65F-4810-B113-27FF57B4FEFF}"/>
              </a:ext>
            </a:extLst>
          </p:cNvPr>
          <p:cNvSpPr txBox="1">
            <a:spLocks noChangeArrowheads="1"/>
          </p:cNvSpPr>
          <p:nvPr/>
        </p:nvSpPr>
        <p:spPr bwMode="auto">
          <a:xfrm>
            <a:off x="2438400" y="5322332"/>
            <a:ext cx="4419600"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r>
              <a:rPr lang="en-US" altLang="en-US" sz="1800" dirty="0" err="1">
                <a:solidFill>
                  <a:srgbClr val="006600"/>
                </a:solidFill>
              </a:rPr>
              <a:t>www.HuntingtonHelps.com</a:t>
            </a:r>
            <a:endParaRPr lang="en-US" altLang="en-US" sz="1800" dirty="0">
              <a:solidFill>
                <a:srgbClr val="006600"/>
              </a:solidFill>
            </a:endParaRPr>
          </a:p>
        </p:txBody>
      </p:sp>
      <p:sp>
        <p:nvSpPr>
          <p:cNvPr id="17" name="Rectangle 16">
            <a:extLst>
              <a:ext uri="{FF2B5EF4-FFF2-40B4-BE49-F238E27FC236}">
                <a16:creationId xmlns:a16="http://schemas.microsoft.com/office/drawing/2014/main" id="{A200D008-9411-4A05-BB46-8536D63B018C}"/>
              </a:ext>
            </a:extLst>
          </p:cNvPr>
          <p:cNvSpPr/>
          <p:nvPr/>
        </p:nvSpPr>
        <p:spPr>
          <a:xfrm>
            <a:off x="4495800" y="645243"/>
            <a:ext cx="4849092" cy="369332"/>
          </a:xfrm>
          <a:prstGeom prst="rect">
            <a:avLst/>
          </a:prstGeom>
        </p:spPr>
        <p:txBody>
          <a:bodyPr wrap="square">
            <a:spAutoFit/>
          </a:bodyPr>
          <a:lstStyle/>
          <a:p>
            <a:r>
              <a:rPr lang="en-US" b="1" dirty="0"/>
              <a:t>Academic Skills • Exam Prep • Subject Tutoring</a:t>
            </a:r>
            <a:endParaRPr lang="en-US" dirty="0"/>
          </a:p>
        </p:txBody>
      </p:sp>
      <p:pic>
        <p:nvPicPr>
          <p:cNvPr id="18" name="Picture 17">
            <a:extLst>
              <a:ext uri="{FF2B5EF4-FFF2-40B4-BE49-F238E27FC236}">
                <a16:creationId xmlns:a16="http://schemas.microsoft.com/office/drawing/2014/main" id="{8E7CF42C-B39F-40A4-ABA4-B648377816C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4800" y="76200"/>
            <a:ext cx="4038120" cy="862175"/>
          </a:xfrm>
          <a:prstGeom prst="rect">
            <a:avLst/>
          </a:prstGeom>
        </p:spPr>
      </p:pic>
    </p:spTree>
    <p:extLst>
      <p:ext uri="{BB962C8B-B14F-4D97-AF65-F5344CB8AC3E}">
        <p14:creationId xmlns:p14="http://schemas.microsoft.com/office/powerpoint/2010/main" val="25881334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1">
            <a:extLst>
              <a:ext uri="{FF2B5EF4-FFF2-40B4-BE49-F238E27FC236}">
                <a16:creationId xmlns:a16="http://schemas.microsoft.com/office/drawing/2014/main" id="{FDFACF89-5FB6-48EB-BCA8-3FCF8E9C2DC4}"/>
              </a:ext>
            </a:extLst>
          </p:cNvPr>
          <p:cNvSpPr>
            <a:spLocks noGrp="1"/>
          </p:cNvSpPr>
          <p:nvPr>
            <p:ph type="sldNum" sz="quarter" idx="12"/>
          </p:nvPr>
        </p:nvSpPr>
        <p:spPr>
          <a:xfrm>
            <a:off x="152400" y="6324600"/>
            <a:ext cx="2133600" cy="365125"/>
          </a:xfrm>
        </p:spPr>
        <p:txBody>
          <a:bodyPr/>
          <a:lstStyle/>
          <a:p>
            <a:pPr>
              <a:defRPr/>
            </a:pPr>
            <a:fld id="{F14B6C49-A187-4561-A0FE-30556810109B}" type="slidenum">
              <a:rPr lang="en-US" smtClean="0"/>
              <a:pPr>
                <a:defRPr/>
              </a:pPr>
              <a:t>2</a:t>
            </a:fld>
            <a:endParaRPr lang="en-US" dirty="0"/>
          </a:p>
        </p:txBody>
      </p:sp>
      <p:sp>
        <p:nvSpPr>
          <p:cNvPr id="7" name="Content Placeholder 2">
            <a:extLst>
              <a:ext uri="{FF2B5EF4-FFF2-40B4-BE49-F238E27FC236}">
                <a16:creationId xmlns:a16="http://schemas.microsoft.com/office/drawing/2014/main" id="{6162FAFC-A803-4089-854C-A6039B398F76}"/>
              </a:ext>
            </a:extLst>
          </p:cNvPr>
          <p:cNvSpPr txBox="1">
            <a:spLocks/>
          </p:cNvSpPr>
          <p:nvPr/>
        </p:nvSpPr>
        <p:spPr>
          <a:xfrm>
            <a:off x="381000" y="1219200"/>
            <a:ext cx="8229600" cy="4800600"/>
          </a:xfrm>
          <a:prstGeom prst="rect">
            <a:avLst/>
          </a:prstGeom>
        </p:spPr>
        <p:txBody>
          <a:bodyPr wrap="square"/>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charset="0"/>
              <a:buNone/>
            </a:pPr>
            <a:r>
              <a:rPr lang="en-US" sz="1600" b="1" dirty="0">
                <a:solidFill>
                  <a:srgbClr val="006600"/>
                </a:solidFill>
              </a:rPr>
              <a:t>Test Prep</a:t>
            </a:r>
          </a:p>
          <a:p>
            <a:pPr marL="0" indent="0">
              <a:buFont typeface="Arial" charset="0"/>
              <a:buNone/>
            </a:pPr>
            <a:endParaRPr lang="en-US" sz="1200" b="1" dirty="0">
              <a:solidFill>
                <a:srgbClr val="006600"/>
              </a:solidFill>
            </a:endParaRPr>
          </a:p>
          <a:p>
            <a:pPr marL="0" indent="0">
              <a:buFont typeface="Arial" charset="0"/>
              <a:buNone/>
            </a:pPr>
            <a:r>
              <a:rPr lang="en-US" sz="1200" b="1" dirty="0">
                <a:solidFill>
                  <a:srgbClr val="006600"/>
                </a:solidFill>
              </a:rPr>
              <a:t>About Huntington………………………………………………………………………………………………………………………………………………………Slide 4</a:t>
            </a:r>
          </a:p>
          <a:p>
            <a:pPr marL="0" indent="0">
              <a:buNone/>
            </a:pPr>
            <a:r>
              <a:rPr lang="en-US" sz="1200" b="1" dirty="0">
                <a:solidFill>
                  <a:srgbClr val="006600"/>
                </a:solidFill>
              </a:rPr>
              <a:t>The Differences </a:t>
            </a:r>
            <a:r>
              <a:rPr lang="en-US" sz="1200" b="1">
                <a:solidFill>
                  <a:srgbClr val="006600"/>
                </a:solidFill>
              </a:rPr>
              <a:t>Between the </a:t>
            </a:r>
            <a:r>
              <a:rPr lang="en-US" sz="1200" b="1" dirty="0">
                <a:solidFill>
                  <a:srgbClr val="006600"/>
                </a:solidFill>
              </a:rPr>
              <a:t>SAT and the ACT …………………………………………………………………………………………….…..………Slide 5</a:t>
            </a:r>
          </a:p>
          <a:p>
            <a:pPr marL="0" indent="0">
              <a:buNone/>
            </a:pPr>
            <a:r>
              <a:rPr lang="en-US" sz="1200" b="1" dirty="0">
                <a:solidFill>
                  <a:srgbClr val="006600"/>
                </a:solidFill>
              </a:rPr>
              <a:t>The Current SAT and ACT Test Focus…..…………………………………………………………………………………………………………..…………Slide 6</a:t>
            </a:r>
          </a:p>
          <a:p>
            <a:pPr marL="0" indent="0">
              <a:buNone/>
            </a:pPr>
            <a:r>
              <a:rPr lang="en-US" sz="1200" b="1" dirty="0">
                <a:solidFill>
                  <a:srgbClr val="006600"/>
                </a:solidFill>
              </a:rPr>
              <a:t>Our Exam Prep Programs.……………………………………………………………………………………………………………….…………………………Slide 7</a:t>
            </a:r>
          </a:p>
          <a:p>
            <a:pPr marL="0" indent="0">
              <a:buNone/>
            </a:pPr>
            <a:r>
              <a:rPr lang="en-US" sz="1200" b="1" dirty="0">
                <a:solidFill>
                  <a:srgbClr val="006600"/>
                </a:solidFill>
              </a:rPr>
              <a:t>	Premier Program………….…………………………………………………………………………………………………..……………..…Slide 7</a:t>
            </a:r>
          </a:p>
          <a:p>
            <a:pPr marL="0" indent="0">
              <a:buNone/>
            </a:pPr>
            <a:r>
              <a:rPr lang="en-US" sz="1200" b="1" dirty="0">
                <a:solidFill>
                  <a:srgbClr val="006600"/>
                </a:solidFill>
              </a:rPr>
              <a:t>	32-Hour Program……………………….…………………………………………………………………………………..…………..…..…Slide 7</a:t>
            </a:r>
          </a:p>
          <a:p>
            <a:pPr marL="0" indent="0">
              <a:buNone/>
            </a:pPr>
            <a:r>
              <a:rPr lang="en-US" sz="1200" b="1" dirty="0">
                <a:solidFill>
                  <a:srgbClr val="006600"/>
                </a:solidFill>
              </a:rPr>
              <a:t>	14-Hour Program……………………………………………………………………………………………………………….……….………Slide 7</a:t>
            </a:r>
          </a:p>
          <a:p>
            <a:pPr marL="0" indent="0">
              <a:buNone/>
            </a:pPr>
            <a:r>
              <a:rPr lang="en-US" sz="1200" b="1" dirty="0">
                <a:solidFill>
                  <a:srgbClr val="006600"/>
                </a:solidFill>
              </a:rPr>
              <a:t>Student Progress……………………………………………………………………………………………………………………………………………….………Slide 8</a:t>
            </a:r>
          </a:p>
          <a:p>
            <a:pPr marL="0" indent="0">
              <a:buNone/>
            </a:pPr>
            <a:r>
              <a:rPr lang="en-US" sz="1200" b="1" dirty="0">
                <a:solidFill>
                  <a:srgbClr val="006600"/>
                </a:solidFill>
              </a:rPr>
              <a:t>Our Relationship with Your School…………………………………………………………………………………………………………………….………Slide 9</a:t>
            </a:r>
          </a:p>
          <a:p>
            <a:pPr marL="0" indent="0">
              <a:buFont typeface="Arial" charset="0"/>
              <a:buNone/>
            </a:pPr>
            <a:endParaRPr lang="en-US" sz="1200" b="1" dirty="0">
              <a:solidFill>
                <a:srgbClr val="002060"/>
              </a:solidFill>
            </a:endParaRPr>
          </a:p>
          <a:p>
            <a:pPr marL="0" indent="0">
              <a:buFont typeface="Arial" charset="0"/>
              <a:buNone/>
            </a:pPr>
            <a:r>
              <a:rPr lang="en-US" sz="1600" b="1" dirty="0">
                <a:solidFill>
                  <a:srgbClr val="006600"/>
                </a:solidFill>
              </a:rPr>
              <a:t>Tutoring</a:t>
            </a:r>
          </a:p>
          <a:p>
            <a:pPr marL="0" indent="0">
              <a:buFont typeface="Arial" charset="0"/>
              <a:buNone/>
            </a:pPr>
            <a:endParaRPr lang="en-US" sz="1600" b="1" dirty="0">
              <a:solidFill>
                <a:srgbClr val="006600"/>
              </a:solidFill>
            </a:endParaRPr>
          </a:p>
          <a:p>
            <a:pPr marL="0" indent="0">
              <a:buFont typeface="Arial" charset="0"/>
              <a:buNone/>
            </a:pPr>
            <a:r>
              <a:rPr lang="en-US" sz="1200" b="1" dirty="0">
                <a:solidFill>
                  <a:srgbClr val="006600"/>
                </a:solidFill>
              </a:rPr>
              <a:t>About Huntington……….………………………………………………………………………………………………………………………………….…………Slide 12</a:t>
            </a:r>
          </a:p>
          <a:p>
            <a:pPr marL="0" indent="0">
              <a:buFont typeface="Arial" charset="0"/>
              <a:buNone/>
            </a:pPr>
            <a:r>
              <a:rPr lang="en-US" sz="1200" b="1" dirty="0">
                <a:solidFill>
                  <a:srgbClr val="006600"/>
                </a:solidFill>
              </a:rPr>
              <a:t>Academic Skills……………………………………………………………………………………………………………………………………………………….…Slide 13</a:t>
            </a:r>
            <a:endParaRPr lang="en-US" sz="1200" dirty="0">
              <a:solidFill>
                <a:srgbClr val="006600"/>
              </a:solidFill>
            </a:endParaRPr>
          </a:p>
          <a:p>
            <a:pPr marL="0" indent="0">
              <a:buFont typeface="Arial" charset="0"/>
              <a:buNone/>
            </a:pPr>
            <a:r>
              <a:rPr lang="en-US" sz="1200" b="1" dirty="0">
                <a:solidFill>
                  <a:srgbClr val="006600"/>
                </a:solidFill>
              </a:rPr>
              <a:t>Subject Tutoring………..………………………………………………………………………………………………………………………………………………Slide 13</a:t>
            </a:r>
          </a:p>
          <a:p>
            <a:pPr marL="0" indent="0">
              <a:buFont typeface="Arial" charset="0"/>
              <a:buNone/>
            </a:pPr>
            <a:r>
              <a:rPr lang="en-US" sz="1200" b="1" dirty="0">
                <a:solidFill>
                  <a:srgbClr val="006600"/>
                </a:solidFill>
              </a:rPr>
              <a:t>Test Prep….………………………………………………………………………………………………………………………………………………………………..Slide 13</a:t>
            </a:r>
          </a:p>
          <a:p>
            <a:pPr marL="0" indent="0">
              <a:buFont typeface="Arial" charset="0"/>
              <a:buNone/>
            </a:pPr>
            <a:r>
              <a:rPr lang="en-US" sz="1200" b="1" dirty="0">
                <a:solidFill>
                  <a:srgbClr val="006600"/>
                </a:solidFill>
              </a:rPr>
              <a:t>Student Progress…………………………………………………………………………………………………………………………………………………….... Slide 14</a:t>
            </a:r>
          </a:p>
          <a:p>
            <a:pPr marL="0" indent="0">
              <a:buFont typeface="Arial" charset="0"/>
              <a:buNone/>
            </a:pPr>
            <a:r>
              <a:rPr lang="en-US" sz="1200" b="1" dirty="0">
                <a:solidFill>
                  <a:srgbClr val="006600"/>
                </a:solidFill>
              </a:rPr>
              <a:t>Our Relationship with Your School…….……………………………………………………………………………….…………………………………….. Slide 15</a:t>
            </a:r>
          </a:p>
          <a:p>
            <a:pPr marL="0" indent="0" algn="r">
              <a:buFont typeface="Arial" charset="0"/>
              <a:buNone/>
            </a:pPr>
            <a:endParaRPr lang="en-US" sz="1600" dirty="0"/>
          </a:p>
          <a:p>
            <a:pPr marL="400050" lvl="1" indent="0" algn="r">
              <a:buFont typeface="Arial" charset="0"/>
              <a:buNone/>
            </a:pPr>
            <a:endParaRPr lang="en-US" sz="1200" dirty="0"/>
          </a:p>
          <a:p>
            <a:pPr algn="r"/>
            <a:endParaRPr lang="en-US" sz="1600" dirty="0"/>
          </a:p>
        </p:txBody>
      </p:sp>
      <p:sp>
        <p:nvSpPr>
          <p:cNvPr id="8" name="Title 1">
            <a:extLst>
              <a:ext uri="{FF2B5EF4-FFF2-40B4-BE49-F238E27FC236}">
                <a16:creationId xmlns:a16="http://schemas.microsoft.com/office/drawing/2014/main" id="{5E6360F9-E81E-479E-910A-02035E8DFBE5}"/>
              </a:ext>
            </a:extLst>
          </p:cNvPr>
          <p:cNvSpPr txBox="1">
            <a:spLocks/>
          </p:cNvSpPr>
          <p:nvPr/>
        </p:nvSpPr>
        <p:spPr>
          <a:xfrm>
            <a:off x="381000" y="381000"/>
            <a:ext cx="8229600" cy="838200"/>
          </a:xfrm>
          <a:prstGeom prst="rect">
            <a:avLst/>
          </a:prstGeom>
        </p:spPr>
        <p:txBody>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US" dirty="0"/>
              <a:t>Table of Contents</a:t>
            </a:r>
          </a:p>
        </p:txBody>
      </p:sp>
      <p:sp>
        <p:nvSpPr>
          <p:cNvPr id="9" name="Rectangle 8">
            <a:extLst>
              <a:ext uri="{FF2B5EF4-FFF2-40B4-BE49-F238E27FC236}">
                <a16:creationId xmlns:a16="http://schemas.microsoft.com/office/drawing/2014/main" id="{C6BB7C9F-00C5-4589-A01C-DE7BC3695D69}"/>
              </a:ext>
            </a:extLst>
          </p:cNvPr>
          <p:cNvSpPr>
            <a:spLocks noChangeArrowheads="1"/>
          </p:cNvSpPr>
          <p:nvPr/>
        </p:nvSpPr>
        <p:spPr bwMode="auto">
          <a:xfrm>
            <a:off x="381000" y="6500074"/>
            <a:ext cx="2294218" cy="2154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800" dirty="0"/>
              <a:t>HLC3062a Copyright © 2017 Huntington Mark, LLC</a:t>
            </a:r>
          </a:p>
        </p:txBody>
      </p:sp>
    </p:spTree>
    <p:extLst>
      <p:ext uri="{BB962C8B-B14F-4D97-AF65-F5344CB8AC3E}">
        <p14:creationId xmlns:p14="http://schemas.microsoft.com/office/powerpoint/2010/main" val="3488622058"/>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3">
            <a:extLst>
              <a:ext uri="{FF2B5EF4-FFF2-40B4-BE49-F238E27FC236}">
                <a16:creationId xmlns:a16="http://schemas.microsoft.com/office/drawing/2014/main" xmlns="" id="{345A0A9C-9A37-4731-9FB3-B82B40373EC8}"/>
              </a:ext>
            </a:extLst>
          </p:cNvPr>
          <p:cNvSpPr>
            <a:spLocks noGrp="1"/>
          </p:cNvSpPr>
          <p:nvPr>
            <p:ph type="sldNum" sz="quarter" idx="12"/>
          </p:nvPr>
        </p:nvSpPr>
        <p:spPr>
          <a:xfrm>
            <a:off x="148856" y="6429874"/>
            <a:ext cx="2133600" cy="365125"/>
          </a:xfrm>
        </p:spPr>
        <p:txBody>
          <a:bodyPr/>
          <a:lstStyle/>
          <a:p>
            <a:pPr>
              <a:defRPr/>
            </a:pPr>
            <a:fld id="{7B348C8D-5428-43D1-A236-78B649CBF51E}" type="slidenum">
              <a:rPr lang="en-US"/>
              <a:pPr>
                <a:defRPr/>
              </a:pPr>
              <a:t>2</a:t>
            </a:fld>
            <a:endParaRPr lang="en-US" dirty="0"/>
          </a:p>
        </p:txBody>
      </p:sp>
      <p:sp>
        <p:nvSpPr>
          <p:cNvPr id="9" name="TextBox 8">
            <a:extLst>
              <a:ext uri="{FF2B5EF4-FFF2-40B4-BE49-F238E27FC236}">
                <a16:creationId xmlns:a16="http://schemas.microsoft.com/office/drawing/2014/main" xmlns="" id="{9A40073A-7ABD-40AC-84EE-8C37F9C6EDD0}"/>
              </a:ext>
            </a:extLst>
          </p:cNvPr>
          <p:cNvSpPr txBox="1"/>
          <p:nvPr/>
        </p:nvSpPr>
        <p:spPr>
          <a:xfrm>
            <a:off x="-96875" y="1143000"/>
            <a:ext cx="9048750" cy="5062924"/>
          </a:xfrm>
          <a:prstGeom prst="rect">
            <a:avLst/>
          </a:prstGeom>
          <a:noFill/>
        </p:spPr>
        <p:txBody>
          <a:bodyPr>
            <a:spAutoFit/>
          </a:bodyPr>
          <a:lstStyle/>
          <a:p>
            <a:pPr lvl="1">
              <a:defRPr/>
            </a:pPr>
            <a:r>
              <a:rPr lang="en-US" altLang="en-US" sz="2000" b="1" dirty="0"/>
              <a:t>To give every student the best education possible</a:t>
            </a:r>
          </a:p>
          <a:p>
            <a:pPr lvl="1">
              <a:defRPr/>
            </a:pPr>
            <a:endParaRPr lang="en-US" altLang="en-US" b="1" dirty="0"/>
          </a:p>
          <a:p>
            <a:pPr marL="800100" lvl="1" indent="-342900">
              <a:spcAft>
                <a:spcPts val="600"/>
              </a:spcAft>
              <a:buFont typeface="Arial" charset="0"/>
              <a:buChar char="•"/>
              <a:defRPr/>
            </a:pPr>
            <a:r>
              <a:rPr lang="en-US" altLang="en-US" sz="1600" dirty="0"/>
              <a:t>We work with K – 12 students and adults.</a:t>
            </a:r>
          </a:p>
          <a:p>
            <a:pPr marL="800100" lvl="1" indent="-342900">
              <a:spcAft>
                <a:spcPts val="600"/>
              </a:spcAft>
              <a:buFont typeface="Arial" charset="0"/>
              <a:buChar char="•"/>
              <a:defRPr/>
            </a:pPr>
            <a:r>
              <a:rPr lang="en-US" altLang="en-US" sz="1600" dirty="0"/>
              <a:t>All of our tutors are certified.</a:t>
            </a:r>
          </a:p>
          <a:p>
            <a:pPr marL="800100" lvl="1" indent="-342900">
              <a:spcAft>
                <a:spcPts val="600"/>
              </a:spcAft>
              <a:buFont typeface="Arial" charset="0"/>
              <a:buChar char="•"/>
              <a:defRPr/>
            </a:pPr>
            <a:r>
              <a:rPr lang="en-US" altLang="en-US" sz="1600" dirty="0"/>
              <a:t>Our Centers are accredited by Middle States Association and WASC.</a:t>
            </a:r>
          </a:p>
          <a:p>
            <a:pPr marL="800100" lvl="1" indent="-342900">
              <a:spcAft>
                <a:spcPts val="600"/>
              </a:spcAft>
              <a:buFont typeface="Arial" charset="0"/>
              <a:buChar char="•"/>
              <a:defRPr/>
            </a:pPr>
            <a:r>
              <a:rPr lang="en-US" altLang="en-US" sz="1600" dirty="0"/>
              <a:t>We have been the tutoring and test prep leader since 1977, providing academic and study skills, subject tutoring, and test prep.</a:t>
            </a:r>
          </a:p>
          <a:p>
            <a:pPr marL="800100" lvl="1" indent="-342900">
              <a:spcAft>
                <a:spcPts val="600"/>
              </a:spcAft>
              <a:buFont typeface="Arial" charset="0"/>
              <a:buChar char="•"/>
              <a:defRPr/>
            </a:pPr>
            <a:r>
              <a:rPr lang="en-US" altLang="en-US" sz="1600" dirty="0"/>
              <a:t>Each program starts with an academic evaluation followed by an initial conference with parents, in order to assess and discuss the student’s unique skill set and academic goals.</a:t>
            </a:r>
          </a:p>
          <a:p>
            <a:pPr marL="800100" lvl="1" indent="-342900">
              <a:spcAft>
                <a:spcPts val="600"/>
              </a:spcAft>
              <a:buFont typeface="Arial" charset="0"/>
              <a:buChar char="•"/>
              <a:defRPr/>
            </a:pPr>
            <a:r>
              <a:rPr lang="en-US" altLang="en-US" sz="1600" dirty="0"/>
              <a:t>Our programs are designed to build skills, confidence, and motivation by providing individual instruction from a variety of research-based curricula, and by assessing progress via frequent interim assessments.</a:t>
            </a:r>
          </a:p>
          <a:p>
            <a:pPr marL="800100" lvl="1" indent="-342900">
              <a:spcAft>
                <a:spcPts val="600"/>
              </a:spcAft>
              <a:buFont typeface="Arial" charset="0"/>
              <a:buChar char="•"/>
              <a:defRPr/>
            </a:pPr>
            <a:r>
              <a:rPr lang="en-US" altLang="en-US" sz="1600" dirty="0"/>
              <a:t>We meet with parents regularly  to discuss progress and adjust the student’s program accordingly.</a:t>
            </a:r>
          </a:p>
          <a:p>
            <a:pPr marL="800100" lvl="1" indent="-342900">
              <a:spcAft>
                <a:spcPts val="600"/>
              </a:spcAft>
              <a:buFont typeface="Arial" charset="0"/>
              <a:buChar char="•"/>
              <a:defRPr/>
            </a:pPr>
            <a:r>
              <a:rPr lang="en-US" altLang="en-US" sz="1600" dirty="0"/>
              <a:t>We visit the student’s school  often to support the student and the teacher(s) in school, since  the goal is for the student to be successful in the classroom.</a:t>
            </a:r>
          </a:p>
          <a:p>
            <a:pPr marL="800100" lvl="1" indent="-342900">
              <a:spcAft>
                <a:spcPts val="600"/>
              </a:spcAft>
              <a:buFont typeface="Arial" charset="0"/>
              <a:buChar char="•"/>
              <a:defRPr/>
            </a:pPr>
            <a:r>
              <a:rPr lang="en-US" altLang="en-US" sz="1600" dirty="0"/>
              <a:t>Huntington means professionalism, confidence, honesty, commitment, and results.</a:t>
            </a:r>
          </a:p>
          <a:p>
            <a:pPr marL="800100" lvl="1" indent="-342900">
              <a:spcAft>
                <a:spcPts val="600"/>
              </a:spcAft>
              <a:buFont typeface="Arial" charset="0"/>
              <a:buChar char="•"/>
              <a:defRPr/>
            </a:pPr>
            <a:r>
              <a:rPr lang="en-US" altLang="en-US" sz="1600" dirty="0"/>
              <a:t>We work with ADHD students </a:t>
            </a:r>
            <a:r>
              <a:rPr lang="en-US" altLang="en-US" sz="1600"/>
              <a:t>and </a:t>
            </a:r>
            <a:r>
              <a:rPr lang="en-US" altLang="en-US" sz="1600" smtClean="0"/>
              <a:t>teach </a:t>
            </a:r>
            <a:r>
              <a:rPr lang="en-US" altLang="en-US" sz="1600" dirty="0"/>
              <a:t>them strategies and tips for school success.</a:t>
            </a:r>
          </a:p>
        </p:txBody>
      </p:sp>
      <p:pic>
        <p:nvPicPr>
          <p:cNvPr id="10" name="Picture 2">
            <a:extLst>
              <a:ext uri="{FF2B5EF4-FFF2-40B4-BE49-F238E27FC236}">
                <a16:creationId xmlns:a16="http://schemas.microsoft.com/office/drawing/2014/main" xmlns="" id="{18FFF3EC-BF6D-4087-AA1A-A33691E50465}"/>
              </a:ext>
            </a:extLst>
          </p:cNvPr>
          <p:cNvPicPr>
            <a:picLocks noChangeAspect="1" noChangeArrowheads="1"/>
          </p:cNvPicPr>
          <p:nvPr/>
        </p:nvPicPr>
        <p:blipFill>
          <a:blip r:embed="rId2"/>
          <a:srcRect/>
          <a:stretch>
            <a:fillRect/>
          </a:stretch>
        </p:blipFill>
        <p:spPr bwMode="auto">
          <a:xfrm>
            <a:off x="6103937" y="320675"/>
            <a:ext cx="2735263" cy="1812925"/>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11" name="Rectangle 5">
            <a:extLst>
              <a:ext uri="{FF2B5EF4-FFF2-40B4-BE49-F238E27FC236}">
                <a16:creationId xmlns:a16="http://schemas.microsoft.com/office/drawing/2014/main" xmlns="" id="{DB6CD8B2-FBC5-48C1-938C-EBB9525B1668}"/>
              </a:ext>
            </a:extLst>
          </p:cNvPr>
          <p:cNvSpPr>
            <a:spLocks noChangeArrowheads="1"/>
          </p:cNvSpPr>
          <p:nvPr/>
        </p:nvSpPr>
        <p:spPr bwMode="auto">
          <a:xfrm>
            <a:off x="685800" y="6477000"/>
            <a:ext cx="2294218" cy="2154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800" dirty="0"/>
              <a:t>HLC3062a Copyright © 2017 Huntington Mark, LLC</a:t>
            </a:r>
          </a:p>
        </p:txBody>
      </p:sp>
      <p:pic>
        <p:nvPicPr>
          <p:cNvPr id="12" name="Content Placeholder 10">
            <a:extLst>
              <a:ext uri="{FF2B5EF4-FFF2-40B4-BE49-F238E27FC236}">
                <a16:creationId xmlns:a16="http://schemas.microsoft.com/office/drawing/2014/main" xmlns="" id="{883D1F5B-43CE-4ED9-AF95-3A03CE99F9BD}"/>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99217" y="6192196"/>
            <a:ext cx="905377" cy="51937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3" name="Picture 8">
            <a:extLst>
              <a:ext uri="{FF2B5EF4-FFF2-40B4-BE49-F238E27FC236}">
                <a16:creationId xmlns:a16="http://schemas.microsoft.com/office/drawing/2014/main" xmlns="" id="{C389E4E4-FE37-476D-A306-6E5401B3DE20}"/>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305800" y="6121471"/>
            <a:ext cx="624548" cy="62888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4" name="Picture 13">
            <a:extLst>
              <a:ext uri="{FF2B5EF4-FFF2-40B4-BE49-F238E27FC236}">
                <a16:creationId xmlns:a16="http://schemas.microsoft.com/office/drawing/2014/main" xmlns="" id="{558BC94C-9CDA-41D4-98D0-51918AF5728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04800" y="76200"/>
            <a:ext cx="4038120" cy="86217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C:\Users\HuntingtonA\AppData\Local\Microsoft\Windows\Temporary Internet Files\Content.Outlook\I872OO7A\HLC logo green.jpg">
            <a:extLst>
              <a:ext uri="{FF2B5EF4-FFF2-40B4-BE49-F238E27FC236}">
                <a16:creationId xmlns:a16="http://schemas.microsoft.com/office/drawing/2014/main" id="{3F3DBDC0-0D1C-4C67-A6BA-C8378485BA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2925" y="2133600"/>
            <a:ext cx="8058150" cy="17224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 name="TextBox 4">
            <a:extLst>
              <a:ext uri="{FF2B5EF4-FFF2-40B4-BE49-F238E27FC236}">
                <a16:creationId xmlns:a16="http://schemas.microsoft.com/office/drawing/2014/main" id="{0A47DCB5-2DBC-4346-B959-CF5F95ACD6AB}"/>
              </a:ext>
            </a:extLst>
          </p:cNvPr>
          <p:cNvSpPr txBox="1">
            <a:spLocks noChangeArrowheads="1"/>
          </p:cNvSpPr>
          <p:nvPr/>
        </p:nvSpPr>
        <p:spPr bwMode="auto">
          <a:xfrm>
            <a:off x="2209800" y="4167187"/>
            <a:ext cx="4876800" cy="8620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r>
              <a:rPr lang="en-US" altLang="en-US" b="1" dirty="0"/>
              <a:t>TEST PREP</a:t>
            </a:r>
          </a:p>
          <a:p>
            <a:pPr eaLnBrk="1" hangingPunct="1">
              <a:spcBef>
                <a:spcPct val="0"/>
              </a:spcBef>
              <a:buFontTx/>
              <a:buNone/>
            </a:pPr>
            <a:endParaRPr lang="en-US" altLang="en-US" sz="1800" dirty="0"/>
          </a:p>
        </p:txBody>
      </p:sp>
      <p:sp>
        <p:nvSpPr>
          <p:cNvPr id="9" name="Slide Number Placeholder 3">
            <a:extLst>
              <a:ext uri="{FF2B5EF4-FFF2-40B4-BE49-F238E27FC236}">
                <a16:creationId xmlns:a16="http://schemas.microsoft.com/office/drawing/2014/main" id="{608EDCB2-560D-4DC0-8A34-56E8DD1FFFFB}"/>
              </a:ext>
            </a:extLst>
          </p:cNvPr>
          <p:cNvSpPr>
            <a:spLocks noGrp="1"/>
          </p:cNvSpPr>
          <p:nvPr>
            <p:ph type="sldNum" sz="quarter" idx="12"/>
          </p:nvPr>
        </p:nvSpPr>
        <p:spPr>
          <a:xfrm>
            <a:off x="152400" y="6324600"/>
            <a:ext cx="2133600" cy="365125"/>
          </a:xfrm>
        </p:spPr>
        <p:txBody>
          <a:bodyPr/>
          <a:lstStyle/>
          <a:p>
            <a:pPr>
              <a:defRPr/>
            </a:pPr>
            <a:r>
              <a:rPr lang="en-US" dirty="0"/>
              <a:t>1</a:t>
            </a:r>
          </a:p>
        </p:txBody>
      </p:sp>
      <p:sp>
        <p:nvSpPr>
          <p:cNvPr id="10" name="Rectangle 9">
            <a:extLst>
              <a:ext uri="{FF2B5EF4-FFF2-40B4-BE49-F238E27FC236}">
                <a16:creationId xmlns:a16="http://schemas.microsoft.com/office/drawing/2014/main" id="{484CAD27-3E0B-4069-8BA7-C2B38084E621}"/>
              </a:ext>
            </a:extLst>
          </p:cNvPr>
          <p:cNvSpPr>
            <a:spLocks noChangeArrowheads="1"/>
          </p:cNvSpPr>
          <p:nvPr/>
        </p:nvSpPr>
        <p:spPr bwMode="auto">
          <a:xfrm>
            <a:off x="685800" y="6490156"/>
            <a:ext cx="2294218" cy="2154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800" dirty="0"/>
              <a:t>HLC3062a Copyright © 2017 Huntington Mark, LLC</a:t>
            </a:r>
          </a:p>
        </p:txBody>
      </p:sp>
    </p:spTree>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3">
            <a:extLst>
              <a:ext uri="{FF2B5EF4-FFF2-40B4-BE49-F238E27FC236}">
                <a16:creationId xmlns:a16="http://schemas.microsoft.com/office/drawing/2014/main" xmlns="" id="{201BBEDD-14B5-49E6-9FBD-0921158B31E3}"/>
              </a:ext>
            </a:extLst>
          </p:cNvPr>
          <p:cNvSpPr>
            <a:spLocks noGrp="1"/>
          </p:cNvSpPr>
          <p:nvPr>
            <p:ph type="sldNum" sz="quarter" idx="12"/>
          </p:nvPr>
        </p:nvSpPr>
        <p:spPr>
          <a:xfrm>
            <a:off x="152400" y="6324600"/>
            <a:ext cx="2133600" cy="365125"/>
          </a:xfrm>
        </p:spPr>
        <p:txBody>
          <a:bodyPr/>
          <a:lstStyle/>
          <a:p>
            <a:pPr>
              <a:defRPr/>
            </a:pPr>
            <a:fld id="{4FB21757-DD81-43A6-9CBE-61DAC717FAD6}" type="slidenum">
              <a:rPr lang="en-US"/>
              <a:pPr>
                <a:defRPr/>
              </a:pPr>
              <a:t>3</a:t>
            </a:fld>
            <a:endParaRPr lang="en-US" dirty="0"/>
          </a:p>
        </p:txBody>
      </p:sp>
      <p:sp>
        <p:nvSpPr>
          <p:cNvPr id="7" name="TextBox 6">
            <a:extLst>
              <a:ext uri="{FF2B5EF4-FFF2-40B4-BE49-F238E27FC236}">
                <a16:creationId xmlns:a16="http://schemas.microsoft.com/office/drawing/2014/main" xmlns="" id="{314F8DB2-79B3-48FD-974F-4D9B9D42CD96}"/>
              </a:ext>
            </a:extLst>
          </p:cNvPr>
          <p:cNvSpPr txBox="1"/>
          <p:nvPr/>
        </p:nvSpPr>
        <p:spPr>
          <a:xfrm>
            <a:off x="538163" y="1219200"/>
            <a:ext cx="8212137" cy="4648200"/>
          </a:xfrm>
          <a:prstGeom prst="rect">
            <a:avLst/>
          </a:prstGeom>
          <a:noFill/>
        </p:spPr>
        <p:txBody>
          <a:bodyPr>
            <a:spAutoFit/>
          </a:bodyPr>
          <a:lstStyle/>
          <a:p>
            <a:pPr>
              <a:defRPr/>
            </a:pPr>
            <a:endParaRPr lang="en-US" sz="2000" b="1" dirty="0"/>
          </a:p>
          <a:p>
            <a:pPr>
              <a:defRPr/>
            </a:pPr>
            <a:r>
              <a:rPr lang="en-US" sz="2000" b="1" dirty="0"/>
              <a:t>Academic Skills:</a:t>
            </a:r>
          </a:p>
          <a:p>
            <a:pPr marL="457200">
              <a:tabLst>
                <a:tab pos="3657600" algn="l"/>
                <a:tab pos="5943600" algn="l"/>
              </a:tabLst>
              <a:defRPr/>
            </a:pPr>
            <a:r>
              <a:rPr lang="en-US" sz="1600" dirty="0">
                <a:sym typeface="Wingdings"/>
              </a:rPr>
              <a:t> </a:t>
            </a:r>
            <a:r>
              <a:rPr lang="en-US" sz="1600" dirty="0"/>
              <a:t>Reading comprehension	</a:t>
            </a:r>
            <a:r>
              <a:rPr lang="en-US" sz="1600" dirty="0">
                <a:sym typeface="Wingdings"/>
              </a:rPr>
              <a:t>  </a:t>
            </a:r>
            <a:r>
              <a:rPr lang="en-US" sz="1600" dirty="0"/>
              <a:t>Study skills</a:t>
            </a:r>
            <a:r>
              <a:rPr lang="en-US" sz="1600" dirty="0">
                <a:sym typeface="Wingdings"/>
              </a:rPr>
              <a:t>                 Vocabulary</a:t>
            </a:r>
            <a:r>
              <a:rPr lang="en-US" sz="1600" dirty="0"/>
              <a:t>	</a:t>
            </a:r>
          </a:p>
          <a:p>
            <a:pPr marL="457200">
              <a:tabLst>
                <a:tab pos="3657600" algn="l"/>
                <a:tab pos="5943600" algn="l"/>
              </a:tabLst>
              <a:defRPr/>
            </a:pPr>
            <a:r>
              <a:rPr lang="en-US" sz="1600" dirty="0">
                <a:sym typeface="Wingdings"/>
              </a:rPr>
              <a:t> </a:t>
            </a:r>
            <a:r>
              <a:rPr lang="en-US" sz="1600" dirty="0"/>
              <a:t>Phonics and sight words	</a:t>
            </a:r>
            <a:r>
              <a:rPr lang="en-US" sz="1600" dirty="0">
                <a:sym typeface="Wingdings"/>
              </a:rPr>
              <a:t>  </a:t>
            </a:r>
            <a:r>
              <a:rPr lang="en-US" sz="1600" dirty="0"/>
              <a:t>Writing                      </a:t>
            </a:r>
            <a:r>
              <a:rPr lang="en-US" sz="1600" dirty="0">
                <a:sym typeface="Wingdings"/>
              </a:rPr>
              <a:t> ADHD Support</a:t>
            </a:r>
            <a:r>
              <a:rPr lang="en-US" sz="1600" dirty="0"/>
              <a:t>	</a:t>
            </a:r>
            <a:r>
              <a:rPr lang="en-US" sz="1600" dirty="0">
                <a:sym typeface="Wingdings"/>
              </a:rPr>
              <a:t> </a:t>
            </a:r>
          </a:p>
          <a:p>
            <a:pPr marL="457200">
              <a:tabLst>
                <a:tab pos="3657600" algn="l"/>
                <a:tab pos="5943600" algn="l"/>
              </a:tabLst>
              <a:defRPr/>
            </a:pPr>
            <a:r>
              <a:rPr lang="en-US" sz="1600" dirty="0">
                <a:sym typeface="Wingdings"/>
              </a:rPr>
              <a:t> </a:t>
            </a:r>
            <a:r>
              <a:rPr lang="en-US" sz="1600" dirty="0"/>
              <a:t>Math concepts and applications 	</a:t>
            </a:r>
          </a:p>
          <a:p>
            <a:pPr marL="457200">
              <a:tabLst>
                <a:tab pos="3200400" algn="l"/>
                <a:tab pos="5943600" algn="l"/>
              </a:tabLst>
              <a:defRPr/>
            </a:pPr>
            <a:r>
              <a:rPr lang="en-US" sz="1600" dirty="0"/>
              <a:t>		</a:t>
            </a:r>
            <a:endParaRPr lang="en-US" sz="2200" b="1" dirty="0"/>
          </a:p>
          <a:p>
            <a:pPr>
              <a:defRPr/>
            </a:pPr>
            <a:r>
              <a:rPr lang="en-US" sz="2000" b="1" dirty="0"/>
              <a:t>Subject Tutoring:</a:t>
            </a:r>
          </a:p>
          <a:p>
            <a:pPr marL="457200">
              <a:tabLst>
                <a:tab pos="2174875" algn="l"/>
                <a:tab pos="3709988" algn="l"/>
              </a:tabLst>
              <a:defRPr/>
            </a:pPr>
            <a:r>
              <a:rPr lang="en-US" sz="1600" dirty="0">
                <a:sym typeface="Wingdings"/>
              </a:rPr>
              <a:t> </a:t>
            </a:r>
            <a:r>
              <a:rPr lang="en-US" sz="1600" dirty="0"/>
              <a:t>Pre-Algebra	</a:t>
            </a:r>
            <a:r>
              <a:rPr lang="en-US" sz="1600" dirty="0">
                <a:sym typeface="Wingdings"/>
              </a:rPr>
              <a:t>  </a:t>
            </a:r>
            <a:r>
              <a:rPr lang="en-US" sz="1600" dirty="0"/>
              <a:t>Pre-Calculus	</a:t>
            </a:r>
            <a:r>
              <a:rPr lang="en-US" sz="1600" dirty="0">
                <a:sym typeface="Wingdings"/>
              </a:rPr>
              <a:t> </a:t>
            </a:r>
            <a:r>
              <a:rPr lang="en-US" sz="1600" dirty="0"/>
              <a:t>Earth Science</a:t>
            </a:r>
            <a:r>
              <a:rPr lang="en-US" sz="1600" dirty="0">
                <a:sym typeface="Wingdings"/>
              </a:rPr>
              <a:t> 	 </a:t>
            </a:r>
            <a:r>
              <a:rPr lang="en-US" sz="1600" dirty="0"/>
              <a:t>Physics</a:t>
            </a:r>
          </a:p>
          <a:p>
            <a:pPr marL="457200" lvl="2">
              <a:tabLst>
                <a:tab pos="2174875" algn="l"/>
                <a:tab pos="3709988" algn="l"/>
                <a:tab pos="5486400" algn="l"/>
              </a:tabLst>
              <a:defRPr/>
            </a:pPr>
            <a:r>
              <a:rPr lang="en-US" sz="1600" dirty="0">
                <a:sym typeface="Wingdings"/>
              </a:rPr>
              <a:t> </a:t>
            </a:r>
            <a:r>
              <a:rPr lang="en-US" sz="1600" dirty="0"/>
              <a:t>Algebra	</a:t>
            </a:r>
            <a:r>
              <a:rPr lang="en-US" sz="1600" dirty="0">
                <a:sym typeface="Wingdings"/>
              </a:rPr>
              <a:t>  </a:t>
            </a:r>
            <a:r>
              <a:rPr lang="en-US" sz="1600" dirty="0"/>
              <a:t>Calculus	</a:t>
            </a:r>
            <a:r>
              <a:rPr lang="en-US" sz="1600" dirty="0">
                <a:sym typeface="Wingdings"/>
              </a:rPr>
              <a:t> </a:t>
            </a:r>
            <a:r>
              <a:rPr lang="en-US" sz="1600" dirty="0"/>
              <a:t>Biology	</a:t>
            </a:r>
            <a:r>
              <a:rPr lang="en-US" sz="1600" dirty="0">
                <a:sym typeface="Wingdings"/>
              </a:rPr>
              <a:t> </a:t>
            </a:r>
            <a:r>
              <a:rPr lang="en-US" sz="1600" dirty="0"/>
              <a:t>Chemistry</a:t>
            </a:r>
          </a:p>
          <a:p>
            <a:pPr marL="457200" lvl="2">
              <a:tabLst>
                <a:tab pos="2174875" algn="l"/>
              </a:tabLst>
              <a:defRPr/>
            </a:pPr>
            <a:r>
              <a:rPr lang="en-US" sz="1600" dirty="0">
                <a:sym typeface="Wingdings"/>
              </a:rPr>
              <a:t> </a:t>
            </a:r>
            <a:r>
              <a:rPr lang="en-US" sz="1600" dirty="0"/>
              <a:t>Geometry	</a:t>
            </a:r>
            <a:r>
              <a:rPr lang="en-US" sz="1600" dirty="0">
                <a:sym typeface="Wingdings"/>
              </a:rPr>
              <a:t>  </a:t>
            </a:r>
            <a:r>
              <a:rPr lang="en-US" sz="1600" dirty="0"/>
              <a:t>Trigonometry		</a:t>
            </a:r>
            <a:endParaRPr lang="en-US" sz="1000" b="1" dirty="0"/>
          </a:p>
          <a:p>
            <a:pPr>
              <a:defRPr/>
            </a:pPr>
            <a:endParaRPr lang="en-US" sz="1000" b="1" dirty="0"/>
          </a:p>
          <a:p>
            <a:pPr>
              <a:defRPr/>
            </a:pPr>
            <a:endParaRPr lang="en-US" sz="1000" dirty="0"/>
          </a:p>
          <a:p>
            <a:pPr>
              <a:defRPr/>
            </a:pPr>
            <a:r>
              <a:rPr lang="en-US" sz="2000" b="1" dirty="0"/>
              <a:t>Test Prep:</a:t>
            </a:r>
          </a:p>
          <a:p>
            <a:pPr marL="457200">
              <a:tabLst>
                <a:tab pos="2233613" algn="l"/>
                <a:tab pos="3709988" algn="l"/>
                <a:tab pos="5368925" algn="l"/>
              </a:tabLst>
              <a:defRPr/>
            </a:pPr>
            <a:r>
              <a:rPr lang="en-US" sz="1600" dirty="0">
                <a:sym typeface="Wingdings"/>
              </a:rPr>
              <a:t> </a:t>
            </a:r>
            <a:r>
              <a:rPr lang="en-US" sz="1600" dirty="0"/>
              <a:t>SAT	</a:t>
            </a:r>
            <a:r>
              <a:rPr lang="en-US" sz="1600" dirty="0">
                <a:sym typeface="Wingdings"/>
              </a:rPr>
              <a:t>  </a:t>
            </a:r>
            <a:r>
              <a:rPr lang="en-US" sz="1600" dirty="0"/>
              <a:t>PSAT/NMSQT*	</a:t>
            </a:r>
            <a:r>
              <a:rPr lang="en-US" sz="1600" dirty="0">
                <a:sym typeface="Wingdings"/>
              </a:rPr>
              <a:t>  </a:t>
            </a:r>
            <a:r>
              <a:rPr lang="en-US" sz="1600" dirty="0"/>
              <a:t>ACT	</a:t>
            </a:r>
            <a:r>
              <a:rPr lang="en-US" sz="1600" dirty="0">
                <a:sym typeface="Wingdings"/>
              </a:rPr>
              <a:t>   </a:t>
            </a:r>
            <a:r>
              <a:rPr lang="en-US" sz="1600" dirty="0"/>
              <a:t>SSAT</a:t>
            </a:r>
          </a:p>
          <a:p>
            <a:pPr marL="457200">
              <a:tabLst>
                <a:tab pos="2233613" algn="l"/>
                <a:tab pos="3709988" algn="l"/>
                <a:tab pos="5368925" algn="l"/>
              </a:tabLst>
              <a:defRPr/>
            </a:pPr>
            <a:r>
              <a:rPr lang="en-US" sz="1600" dirty="0">
                <a:sym typeface="Wingdings"/>
              </a:rPr>
              <a:t> </a:t>
            </a:r>
            <a:r>
              <a:rPr lang="en-US" sz="1600" dirty="0"/>
              <a:t>ISEE	</a:t>
            </a:r>
            <a:r>
              <a:rPr lang="en-US" sz="1600" dirty="0">
                <a:sym typeface="Wingdings"/>
              </a:rPr>
              <a:t>  </a:t>
            </a:r>
            <a:r>
              <a:rPr lang="en-US" sz="1600" dirty="0"/>
              <a:t>GED	</a:t>
            </a:r>
            <a:r>
              <a:rPr lang="en-US" sz="1600" dirty="0">
                <a:sym typeface="Wingdings"/>
              </a:rPr>
              <a:t>   </a:t>
            </a:r>
            <a:r>
              <a:rPr lang="en-US" sz="1600" dirty="0"/>
              <a:t>TACHS	  </a:t>
            </a:r>
            <a:r>
              <a:rPr lang="en-US" sz="1600" dirty="0">
                <a:sym typeface="Wingdings"/>
              </a:rPr>
              <a:t> </a:t>
            </a:r>
            <a:r>
              <a:rPr lang="en-US" sz="1600" dirty="0"/>
              <a:t>ASVAB	</a:t>
            </a:r>
            <a:r>
              <a:rPr lang="en-US" sz="1600" dirty="0">
                <a:sym typeface="Wingdings"/>
              </a:rPr>
              <a:t> </a:t>
            </a:r>
          </a:p>
          <a:p>
            <a:pPr marL="457200">
              <a:tabLst>
                <a:tab pos="2233613" algn="l"/>
                <a:tab pos="3709988" algn="l"/>
                <a:tab pos="5368925" algn="l"/>
              </a:tabLst>
              <a:defRPr/>
            </a:pPr>
            <a:r>
              <a:rPr lang="en-US" sz="1600" dirty="0">
                <a:sym typeface="Wingdings"/>
              </a:rPr>
              <a:t> </a:t>
            </a:r>
            <a:r>
              <a:rPr lang="en-US" sz="1600" dirty="0"/>
              <a:t>Regents	</a:t>
            </a:r>
            <a:r>
              <a:rPr lang="en-US" sz="1600" dirty="0">
                <a:sym typeface="Wingdings"/>
              </a:rPr>
              <a:t>  </a:t>
            </a:r>
            <a:r>
              <a:rPr lang="en-US" sz="1600" dirty="0"/>
              <a:t>State tests	</a:t>
            </a:r>
            <a:r>
              <a:rPr lang="en-US" sz="1600" dirty="0">
                <a:sym typeface="Wingdings"/>
              </a:rPr>
              <a:t>   </a:t>
            </a:r>
            <a:r>
              <a:rPr lang="en-US" sz="1600" dirty="0"/>
              <a:t>Advanced Placement</a:t>
            </a:r>
          </a:p>
          <a:p>
            <a:pPr marL="457200" lvl="2">
              <a:tabLst>
                <a:tab pos="2233613" algn="l"/>
                <a:tab pos="3709988" algn="l"/>
                <a:tab pos="6337300" algn="l"/>
              </a:tabLst>
              <a:defRPr/>
            </a:pPr>
            <a:endParaRPr lang="en-US" sz="1600" dirty="0"/>
          </a:p>
          <a:p>
            <a:pPr>
              <a:defRPr/>
            </a:pPr>
            <a:endParaRPr lang="en-US" sz="2000" b="1" dirty="0"/>
          </a:p>
        </p:txBody>
      </p:sp>
      <p:sp>
        <p:nvSpPr>
          <p:cNvPr id="11" name="Rectangle 10">
            <a:extLst>
              <a:ext uri="{FF2B5EF4-FFF2-40B4-BE49-F238E27FC236}">
                <a16:creationId xmlns:a16="http://schemas.microsoft.com/office/drawing/2014/main" xmlns="" id="{EF329375-C6D0-4A3A-BA11-9C67F64CE5AB}"/>
              </a:ext>
            </a:extLst>
          </p:cNvPr>
          <p:cNvSpPr>
            <a:spLocks noChangeArrowheads="1"/>
          </p:cNvSpPr>
          <p:nvPr/>
        </p:nvSpPr>
        <p:spPr bwMode="auto">
          <a:xfrm>
            <a:off x="685800" y="6477000"/>
            <a:ext cx="2294218" cy="2154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800" dirty="0"/>
              <a:t>HLC3062a Copyright © 2017Huntington Mark, LLC</a:t>
            </a:r>
          </a:p>
        </p:txBody>
      </p:sp>
      <p:pic>
        <p:nvPicPr>
          <p:cNvPr id="12" name="Picture 11">
            <a:extLst>
              <a:ext uri="{FF2B5EF4-FFF2-40B4-BE49-F238E27FC236}">
                <a16:creationId xmlns:a16="http://schemas.microsoft.com/office/drawing/2014/main" xmlns="" id="{C387D7CA-F6A0-453A-88DD-6A5E4F446F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4800" y="76200"/>
            <a:ext cx="4038120" cy="86217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HLC-RoomGraphic.jpg">
            <a:extLst>
              <a:ext uri="{FF2B5EF4-FFF2-40B4-BE49-F238E27FC236}">
                <a16:creationId xmlns:a16="http://schemas.microsoft.com/office/drawing/2014/main" id="{ABFFDE48-4BA9-4748-BBFB-5CE30698338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34200" y="-228600"/>
            <a:ext cx="5514764" cy="7134666"/>
          </a:xfrm>
          <a:prstGeom prst="rect">
            <a:avLst/>
          </a:prstGeom>
        </p:spPr>
      </p:pic>
      <p:sp>
        <p:nvSpPr>
          <p:cNvPr id="14" name="Rectangle 13">
            <a:extLst>
              <a:ext uri="{FF2B5EF4-FFF2-40B4-BE49-F238E27FC236}">
                <a16:creationId xmlns:a16="http://schemas.microsoft.com/office/drawing/2014/main" id="{4BC7888D-8236-4937-905E-BE131E5698C4}"/>
              </a:ext>
            </a:extLst>
          </p:cNvPr>
          <p:cNvSpPr/>
          <p:nvPr/>
        </p:nvSpPr>
        <p:spPr>
          <a:xfrm>
            <a:off x="5029200" y="-304800"/>
            <a:ext cx="1981200" cy="76962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 name="Slide Number Placeholder 3">
            <a:extLst>
              <a:ext uri="{FF2B5EF4-FFF2-40B4-BE49-F238E27FC236}">
                <a16:creationId xmlns:a16="http://schemas.microsoft.com/office/drawing/2014/main" id="{F07B15ED-2BD9-42D3-84EB-AF502661B2F9}"/>
              </a:ext>
            </a:extLst>
          </p:cNvPr>
          <p:cNvSpPr>
            <a:spLocks noGrp="1"/>
          </p:cNvSpPr>
          <p:nvPr>
            <p:ph type="sldNum" sz="quarter" idx="12"/>
          </p:nvPr>
        </p:nvSpPr>
        <p:spPr>
          <a:xfrm>
            <a:off x="152400" y="6324600"/>
            <a:ext cx="2133600" cy="365125"/>
          </a:xfrm>
        </p:spPr>
        <p:txBody>
          <a:bodyPr/>
          <a:lstStyle/>
          <a:p>
            <a:pPr>
              <a:defRPr/>
            </a:pPr>
            <a:fld id="{F85D2A8D-B503-48F9-9900-E387F6E2D6E0}" type="slidenum">
              <a:rPr lang="en-US"/>
              <a:pPr>
                <a:defRPr/>
              </a:pPr>
              <a:t>4</a:t>
            </a:fld>
            <a:endParaRPr lang="en-US" dirty="0"/>
          </a:p>
        </p:txBody>
      </p:sp>
      <p:sp>
        <p:nvSpPr>
          <p:cNvPr id="16" name="TextBox 15">
            <a:extLst>
              <a:ext uri="{FF2B5EF4-FFF2-40B4-BE49-F238E27FC236}">
                <a16:creationId xmlns:a16="http://schemas.microsoft.com/office/drawing/2014/main" id="{3C783D3A-47DC-4A79-9462-E098B20A8D21}"/>
              </a:ext>
            </a:extLst>
          </p:cNvPr>
          <p:cNvSpPr txBox="1"/>
          <p:nvPr/>
        </p:nvSpPr>
        <p:spPr>
          <a:xfrm>
            <a:off x="-228600" y="1066800"/>
            <a:ext cx="7239000" cy="5847755"/>
          </a:xfrm>
          <a:prstGeom prst="rect">
            <a:avLst/>
          </a:prstGeom>
          <a:noFill/>
        </p:spPr>
        <p:txBody>
          <a:bodyPr wrap="square">
            <a:spAutoFit/>
          </a:bodyPr>
          <a:lstStyle/>
          <a:p>
            <a:pPr lvl="1" fontAlgn="auto">
              <a:spcBef>
                <a:spcPts val="0"/>
              </a:spcBef>
              <a:spcAft>
                <a:spcPts val="0"/>
              </a:spcAft>
              <a:defRPr/>
            </a:pPr>
            <a:r>
              <a:rPr lang="en-US" altLang="en-US" sz="2200" b="1" dirty="0">
                <a:latin typeface="+mn-lt"/>
                <a:cs typeface="+mn-cs"/>
              </a:rPr>
              <a:t>To give every student the best education possible</a:t>
            </a:r>
          </a:p>
          <a:p>
            <a:pPr lvl="1" fontAlgn="auto">
              <a:spcBef>
                <a:spcPts val="0"/>
              </a:spcBef>
              <a:spcAft>
                <a:spcPts val="0"/>
              </a:spcAft>
              <a:defRPr/>
            </a:pPr>
            <a:endParaRPr lang="en-US" altLang="en-US" sz="1000" b="1" dirty="0">
              <a:latin typeface="+mn-lt"/>
              <a:cs typeface="+mn-cs"/>
            </a:endParaRPr>
          </a:p>
          <a:p>
            <a:pPr marL="800100" lvl="1" indent="-342900" fontAlgn="auto">
              <a:spcBef>
                <a:spcPts val="0"/>
              </a:spcBef>
              <a:spcAft>
                <a:spcPts val="0"/>
              </a:spcAft>
              <a:buFont typeface="Arial" charset="0"/>
              <a:buChar char="•"/>
              <a:defRPr/>
            </a:pPr>
            <a:r>
              <a:rPr lang="en-US" altLang="en-US" dirty="0">
                <a:latin typeface="+mn-lt"/>
                <a:cs typeface="+mn-cs"/>
              </a:rPr>
              <a:t>We work with K – 12 students and adults.</a:t>
            </a:r>
          </a:p>
          <a:p>
            <a:pPr marL="800100" lvl="1" indent="-342900" fontAlgn="auto">
              <a:spcBef>
                <a:spcPts val="0"/>
              </a:spcBef>
              <a:spcAft>
                <a:spcPts val="0"/>
              </a:spcAft>
              <a:buFont typeface="Arial" charset="0"/>
              <a:buChar char="•"/>
              <a:defRPr/>
            </a:pPr>
            <a:r>
              <a:rPr lang="en-US" altLang="en-US" dirty="0">
                <a:latin typeface="+mn-lt"/>
                <a:cs typeface="+mn-cs"/>
              </a:rPr>
              <a:t>All of our tutors hold bachelor degrees or higher.</a:t>
            </a:r>
          </a:p>
          <a:p>
            <a:pPr marL="800100" lvl="1" indent="-342900" fontAlgn="auto">
              <a:spcBef>
                <a:spcPts val="0"/>
              </a:spcBef>
              <a:spcAft>
                <a:spcPts val="0"/>
              </a:spcAft>
              <a:buFont typeface="Arial" charset="0"/>
              <a:buChar char="•"/>
              <a:defRPr/>
            </a:pPr>
            <a:r>
              <a:rPr lang="en-US" altLang="en-US" dirty="0">
                <a:latin typeface="+mn-lt"/>
                <a:cs typeface="+mn-cs"/>
              </a:rPr>
              <a:t>Our Centers are accredited by Middle States Association and WASC.</a:t>
            </a:r>
          </a:p>
          <a:p>
            <a:pPr marL="800100" lvl="1" indent="-342900" fontAlgn="auto">
              <a:spcBef>
                <a:spcPts val="0"/>
              </a:spcBef>
              <a:spcAft>
                <a:spcPts val="0"/>
              </a:spcAft>
              <a:buFont typeface="Arial" charset="0"/>
              <a:buChar char="•"/>
              <a:defRPr/>
            </a:pPr>
            <a:r>
              <a:rPr lang="en-US" altLang="en-US" dirty="0">
                <a:latin typeface="+mn-lt"/>
                <a:cs typeface="+mn-cs"/>
              </a:rPr>
              <a:t>We have been the tutoring and test prep leader since 1977, </a:t>
            </a:r>
            <a:br>
              <a:rPr lang="en-US" altLang="en-US" dirty="0">
                <a:latin typeface="+mn-lt"/>
                <a:cs typeface="+mn-cs"/>
              </a:rPr>
            </a:br>
            <a:r>
              <a:rPr lang="en-US" altLang="en-US" dirty="0">
                <a:latin typeface="+mn-lt"/>
                <a:cs typeface="+mn-cs"/>
              </a:rPr>
              <a:t>providing academic and study skills, subject tutoring, and test prep.</a:t>
            </a:r>
          </a:p>
          <a:p>
            <a:pPr marL="800100" lvl="1" indent="-342900" fontAlgn="auto">
              <a:spcBef>
                <a:spcPts val="0"/>
              </a:spcBef>
              <a:spcAft>
                <a:spcPts val="0"/>
              </a:spcAft>
              <a:buFont typeface="Arial" charset="0"/>
              <a:buChar char="•"/>
              <a:defRPr/>
            </a:pPr>
            <a:r>
              <a:rPr lang="en-US" altLang="en-US" dirty="0">
                <a:latin typeface="+mn-lt"/>
                <a:cs typeface="+mn-cs"/>
              </a:rPr>
              <a:t>Each individualized program starts with a SAT or ACT</a:t>
            </a:r>
            <a:br>
              <a:rPr lang="en-US" altLang="en-US" dirty="0">
                <a:latin typeface="+mn-lt"/>
                <a:cs typeface="+mn-cs"/>
              </a:rPr>
            </a:br>
            <a:r>
              <a:rPr lang="en-US" altLang="en-US" dirty="0">
                <a:latin typeface="+mn-lt"/>
                <a:cs typeface="+mn-cs"/>
              </a:rPr>
              <a:t>academic evaluation to assess the student’s unique abilities and performance on the test. </a:t>
            </a:r>
          </a:p>
          <a:p>
            <a:pPr marL="800100" lvl="1" indent="-342900" fontAlgn="auto">
              <a:spcBef>
                <a:spcPts val="0"/>
              </a:spcBef>
              <a:spcAft>
                <a:spcPts val="0"/>
              </a:spcAft>
              <a:buFont typeface="Arial" charset="0"/>
              <a:buChar char="•"/>
              <a:defRPr/>
            </a:pPr>
            <a:r>
              <a:rPr lang="en-US" altLang="en-US" dirty="0">
                <a:latin typeface="+mn-lt"/>
                <a:cs typeface="+mn-cs"/>
              </a:rPr>
              <a:t>Our programs are designed to build skills, confidence, and motivation by providing individual instruction from research-based curriculum, and by assessing progress via full-length practice tests.</a:t>
            </a:r>
          </a:p>
          <a:p>
            <a:pPr marL="800100" lvl="1" indent="-342900" fontAlgn="auto">
              <a:spcBef>
                <a:spcPts val="0"/>
              </a:spcBef>
              <a:spcAft>
                <a:spcPts val="0"/>
              </a:spcAft>
              <a:buFont typeface="Arial" charset="0"/>
              <a:buChar char="•"/>
              <a:defRPr/>
            </a:pPr>
            <a:r>
              <a:rPr lang="en-US" altLang="en-US" dirty="0">
                <a:latin typeface="+mn-lt"/>
                <a:cs typeface="+mn-cs"/>
              </a:rPr>
              <a:t>We work with students diagnosed with ADHD, teaching them strategies and tips for school success.</a:t>
            </a:r>
          </a:p>
          <a:p>
            <a:pPr marL="800100" lvl="1" indent="-342900" fontAlgn="auto">
              <a:spcBef>
                <a:spcPts val="0"/>
              </a:spcBef>
              <a:spcAft>
                <a:spcPts val="0"/>
              </a:spcAft>
              <a:buFont typeface="Arial" charset="0"/>
              <a:buChar char="•"/>
              <a:defRPr/>
            </a:pPr>
            <a:r>
              <a:rPr lang="en-US" altLang="en-US" dirty="0">
                <a:latin typeface="+mn-lt"/>
                <a:cs typeface="+mn-cs"/>
              </a:rPr>
              <a:t>We regularly communicate with parents and school guidance counselors. </a:t>
            </a:r>
          </a:p>
          <a:p>
            <a:pPr marL="800100" lvl="1" indent="-342900" fontAlgn="auto">
              <a:spcBef>
                <a:spcPts val="0"/>
              </a:spcBef>
              <a:spcAft>
                <a:spcPts val="0"/>
              </a:spcAft>
              <a:buFont typeface="Arial" charset="0"/>
              <a:buChar char="•"/>
              <a:defRPr/>
            </a:pPr>
            <a:r>
              <a:rPr lang="en-US" altLang="en-US" dirty="0">
                <a:latin typeface="+mn-lt"/>
                <a:cs typeface="+mn-cs"/>
              </a:rPr>
              <a:t>Huntington means professionalism, confidence, </a:t>
            </a:r>
          </a:p>
          <a:p>
            <a:pPr lvl="1" fontAlgn="auto">
              <a:spcBef>
                <a:spcPts val="0"/>
              </a:spcBef>
              <a:spcAft>
                <a:spcPts val="0"/>
              </a:spcAft>
              <a:defRPr/>
            </a:pPr>
            <a:r>
              <a:rPr lang="en-US" altLang="en-US" dirty="0">
                <a:latin typeface="+mn-lt"/>
                <a:cs typeface="+mn-cs"/>
              </a:rPr>
              <a:t>       honesty, commitment, and results.</a:t>
            </a:r>
          </a:p>
          <a:p>
            <a:pPr marL="800100" lvl="1" indent="-342900" fontAlgn="auto">
              <a:spcBef>
                <a:spcPts val="0"/>
              </a:spcBef>
              <a:spcAft>
                <a:spcPts val="0"/>
              </a:spcAft>
              <a:buFont typeface="Arial" charset="0"/>
              <a:buChar char="•"/>
              <a:defRPr/>
            </a:pPr>
            <a:endParaRPr lang="en-US" altLang="en-US" dirty="0">
              <a:latin typeface="+mn-lt"/>
              <a:cs typeface="+mn-cs"/>
            </a:endParaRPr>
          </a:p>
        </p:txBody>
      </p:sp>
      <p:pic>
        <p:nvPicPr>
          <p:cNvPr id="17" name="Content Placeholder 10">
            <a:extLst>
              <a:ext uri="{FF2B5EF4-FFF2-40B4-BE49-F238E27FC236}">
                <a16:creationId xmlns:a16="http://schemas.microsoft.com/office/drawing/2014/main" id="{0A43C790-882B-4473-9D32-ACCFF7C8F158}"/>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65617" y="6192196"/>
            <a:ext cx="905377" cy="51937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8" name="Picture 8">
            <a:extLst>
              <a:ext uri="{FF2B5EF4-FFF2-40B4-BE49-F238E27FC236}">
                <a16:creationId xmlns:a16="http://schemas.microsoft.com/office/drawing/2014/main" id="{0B9A5278-25B8-4C25-98D6-D4F6272F83CC}"/>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72200" y="6121471"/>
            <a:ext cx="624548" cy="62888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9" name="Picture 18">
            <a:extLst>
              <a:ext uri="{FF2B5EF4-FFF2-40B4-BE49-F238E27FC236}">
                <a16:creationId xmlns:a16="http://schemas.microsoft.com/office/drawing/2014/main" id="{FF5A1FBA-2918-457D-9102-9E0B82D60D0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04800" y="76200"/>
            <a:ext cx="4038120" cy="862175"/>
          </a:xfrm>
          <a:prstGeom prst="rect">
            <a:avLst/>
          </a:prstGeom>
        </p:spPr>
      </p:pic>
      <p:sp>
        <p:nvSpPr>
          <p:cNvPr id="20" name="Rectangle 19">
            <a:extLst>
              <a:ext uri="{FF2B5EF4-FFF2-40B4-BE49-F238E27FC236}">
                <a16:creationId xmlns:a16="http://schemas.microsoft.com/office/drawing/2014/main" id="{F7B76983-ED79-4DC1-BABF-D78275224BEC}"/>
              </a:ext>
            </a:extLst>
          </p:cNvPr>
          <p:cNvSpPr>
            <a:spLocks noChangeArrowheads="1"/>
          </p:cNvSpPr>
          <p:nvPr/>
        </p:nvSpPr>
        <p:spPr bwMode="auto">
          <a:xfrm>
            <a:off x="678062" y="6567569"/>
            <a:ext cx="2294218" cy="2154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800" dirty="0"/>
              <a:t>HLC3062a Copyright © 2017 Huntington Mark, LLC</a:t>
            </a:r>
          </a:p>
        </p:txBody>
      </p:sp>
    </p:spTree>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Lanpher_150602_5586.jpg">
            <a:extLst>
              <a:ext uri="{FF2B5EF4-FFF2-40B4-BE49-F238E27FC236}">
                <a16:creationId xmlns:a16="http://schemas.microsoft.com/office/drawing/2014/main" xmlns="" id="{E609B6CF-C4B7-4D36-947C-5A031C12F72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657600" y="0"/>
            <a:ext cx="10401300" cy="6934200"/>
          </a:xfrm>
          <a:prstGeom prst="rect">
            <a:avLst/>
          </a:prstGeom>
        </p:spPr>
      </p:pic>
      <p:sp>
        <p:nvSpPr>
          <p:cNvPr id="14" name="Rectangle 13">
            <a:extLst>
              <a:ext uri="{FF2B5EF4-FFF2-40B4-BE49-F238E27FC236}">
                <a16:creationId xmlns:a16="http://schemas.microsoft.com/office/drawing/2014/main" xmlns="" id="{D6D7FCB2-30D8-40FE-A9DC-81398709EB3A}"/>
              </a:ext>
            </a:extLst>
          </p:cNvPr>
          <p:cNvSpPr/>
          <p:nvPr/>
        </p:nvSpPr>
        <p:spPr>
          <a:xfrm>
            <a:off x="3429000" y="-304800"/>
            <a:ext cx="1981200" cy="76962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 name="Slide Number Placeholder 3">
            <a:extLst>
              <a:ext uri="{FF2B5EF4-FFF2-40B4-BE49-F238E27FC236}">
                <a16:creationId xmlns:a16="http://schemas.microsoft.com/office/drawing/2014/main" xmlns="" id="{5C843266-77BB-41D2-9743-2D3358E6EC64}"/>
              </a:ext>
            </a:extLst>
          </p:cNvPr>
          <p:cNvSpPr>
            <a:spLocks noGrp="1"/>
          </p:cNvSpPr>
          <p:nvPr>
            <p:ph type="sldNum" sz="quarter" idx="12"/>
          </p:nvPr>
        </p:nvSpPr>
        <p:spPr>
          <a:xfrm>
            <a:off x="152400" y="6324600"/>
            <a:ext cx="2133600" cy="365125"/>
          </a:xfrm>
        </p:spPr>
        <p:txBody>
          <a:bodyPr/>
          <a:lstStyle/>
          <a:p>
            <a:pPr>
              <a:defRPr/>
            </a:pPr>
            <a:fld id="{99E42D19-1FF7-4C7D-A195-E74F8228AB55}" type="slidenum">
              <a:rPr lang="en-US"/>
              <a:pPr>
                <a:defRPr/>
              </a:pPr>
              <a:t>4</a:t>
            </a:fld>
            <a:endParaRPr lang="en-US" dirty="0"/>
          </a:p>
        </p:txBody>
      </p:sp>
      <p:sp>
        <p:nvSpPr>
          <p:cNvPr id="16" name="TextBox 15">
            <a:extLst>
              <a:ext uri="{FF2B5EF4-FFF2-40B4-BE49-F238E27FC236}">
                <a16:creationId xmlns:a16="http://schemas.microsoft.com/office/drawing/2014/main" xmlns="" id="{8C6D55D4-9131-4F3C-80E3-517602ACA0AB}"/>
              </a:ext>
            </a:extLst>
          </p:cNvPr>
          <p:cNvSpPr txBox="1"/>
          <p:nvPr/>
        </p:nvSpPr>
        <p:spPr>
          <a:xfrm>
            <a:off x="381000" y="1219200"/>
            <a:ext cx="3733800" cy="2862323"/>
          </a:xfrm>
          <a:prstGeom prst="rect">
            <a:avLst/>
          </a:prstGeom>
          <a:noFill/>
        </p:spPr>
        <p:txBody>
          <a:bodyPr wrap="square">
            <a:spAutoFit/>
          </a:bodyPr>
          <a:lstStyle/>
          <a:p>
            <a:pPr fontAlgn="auto">
              <a:spcBef>
                <a:spcPts val="0"/>
              </a:spcBef>
              <a:spcAft>
                <a:spcPts val="0"/>
              </a:spcAft>
              <a:defRPr/>
            </a:pPr>
            <a:r>
              <a:rPr lang="en-US" sz="2200" b="1" dirty="0">
                <a:latin typeface="+mn-lt"/>
                <a:cs typeface="+mn-cs"/>
              </a:rPr>
              <a:t>Student Progress</a:t>
            </a:r>
          </a:p>
          <a:p>
            <a:pPr marL="285750" indent="-285750" fontAlgn="auto">
              <a:spcBef>
                <a:spcPts val="0"/>
              </a:spcBef>
              <a:spcAft>
                <a:spcPts val="0"/>
              </a:spcAft>
              <a:buFont typeface="Arial" charset="0"/>
              <a:buChar char="•"/>
              <a:defRPr/>
            </a:pPr>
            <a:r>
              <a:rPr lang="en-US" dirty="0">
                <a:latin typeface="+mn-lt"/>
                <a:cs typeface="+mn-cs"/>
              </a:rPr>
              <a:t>Measuring student progress</a:t>
            </a:r>
          </a:p>
          <a:p>
            <a:pPr marL="285750" indent="-285750" fontAlgn="auto">
              <a:spcBef>
                <a:spcPts val="0"/>
              </a:spcBef>
              <a:spcAft>
                <a:spcPts val="0"/>
              </a:spcAft>
              <a:buFont typeface="Arial" charset="0"/>
              <a:buChar char="•"/>
              <a:defRPr/>
            </a:pPr>
            <a:r>
              <a:rPr lang="en-US" dirty="0">
                <a:latin typeface="+mn-lt"/>
                <a:cs typeface="+mn-cs"/>
              </a:rPr>
              <a:t>Developing student goals</a:t>
            </a:r>
            <a:endParaRPr lang="en-US" sz="1500" dirty="0">
              <a:latin typeface="+mn-lt"/>
              <a:cs typeface="+mn-cs"/>
            </a:endParaRPr>
          </a:p>
          <a:p>
            <a:pPr fontAlgn="auto">
              <a:spcBef>
                <a:spcPts val="0"/>
              </a:spcBef>
              <a:spcAft>
                <a:spcPts val="0"/>
              </a:spcAft>
              <a:defRPr/>
            </a:pPr>
            <a:endParaRPr lang="en-US" sz="1000" dirty="0">
              <a:latin typeface="+mn-lt"/>
              <a:cs typeface="+mn-cs"/>
            </a:endParaRPr>
          </a:p>
          <a:p>
            <a:pPr fontAlgn="auto">
              <a:spcBef>
                <a:spcPts val="0"/>
              </a:spcBef>
              <a:spcAft>
                <a:spcPts val="0"/>
              </a:spcAft>
              <a:defRPr/>
            </a:pPr>
            <a:r>
              <a:rPr lang="en-US" sz="2200" b="1" dirty="0">
                <a:latin typeface="+mn-lt"/>
                <a:cs typeface="+mn-cs"/>
              </a:rPr>
              <a:t>Success Stories</a:t>
            </a:r>
            <a:endParaRPr lang="en-US" sz="2200" dirty="0">
              <a:latin typeface="+mn-lt"/>
              <a:cs typeface="+mn-cs"/>
            </a:endParaRPr>
          </a:p>
          <a:p>
            <a:pPr marL="285750" indent="-285750" fontAlgn="auto">
              <a:spcBef>
                <a:spcPts val="0"/>
              </a:spcBef>
              <a:spcAft>
                <a:spcPts val="0"/>
              </a:spcAft>
              <a:buFont typeface="Arial" charset="0"/>
              <a:buChar char="•"/>
              <a:defRPr/>
            </a:pPr>
            <a:r>
              <a:rPr lang="en-US" dirty="0">
                <a:latin typeface="+mn-lt"/>
                <a:cs typeface="+mn-cs"/>
              </a:rPr>
              <a:t>Multiple benefits for your student and your school</a:t>
            </a:r>
          </a:p>
          <a:p>
            <a:pPr marL="742950" lvl="1" indent="-285750" fontAlgn="auto">
              <a:spcBef>
                <a:spcPts val="0"/>
              </a:spcBef>
              <a:spcAft>
                <a:spcPts val="0"/>
              </a:spcAft>
              <a:buFont typeface="Courier New" panose="02070309020205020404" pitchFamily="49" charset="0"/>
              <a:buChar char="o"/>
              <a:defRPr/>
            </a:pPr>
            <a:r>
              <a:rPr lang="en-US" dirty="0">
                <a:latin typeface="+mn-lt"/>
                <a:cs typeface="+mn-cs"/>
              </a:rPr>
              <a:t>Grades improve</a:t>
            </a:r>
          </a:p>
          <a:p>
            <a:pPr marL="742950" lvl="1" indent="-285750" fontAlgn="auto">
              <a:spcBef>
                <a:spcPts val="0"/>
              </a:spcBef>
              <a:spcAft>
                <a:spcPts val="0"/>
              </a:spcAft>
              <a:buFont typeface="Courier New" panose="02070309020205020404" pitchFamily="49" charset="0"/>
              <a:buChar char="o"/>
              <a:defRPr/>
            </a:pPr>
            <a:r>
              <a:rPr lang="en-US" dirty="0">
                <a:latin typeface="+mn-lt"/>
                <a:cs typeface="+mn-cs"/>
              </a:rPr>
              <a:t>Less struggle with homework</a:t>
            </a:r>
          </a:p>
          <a:p>
            <a:pPr marL="742950" lvl="1" indent="-285750" fontAlgn="auto">
              <a:spcBef>
                <a:spcPts val="0"/>
              </a:spcBef>
              <a:spcAft>
                <a:spcPts val="0"/>
              </a:spcAft>
              <a:buFont typeface="Courier New" panose="02070309020205020404" pitchFamily="49" charset="0"/>
              <a:buChar char="o"/>
              <a:defRPr/>
            </a:pPr>
            <a:r>
              <a:rPr lang="en-US" dirty="0">
                <a:latin typeface="+mn-lt"/>
                <a:cs typeface="+mn-cs"/>
              </a:rPr>
              <a:t>More confident student</a:t>
            </a:r>
          </a:p>
        </p:txBody>
      </p:sp>
      <p:sp>
        <p:nvSpPr>
          <p:cNvPr id="17" name="Rectangle 5">
            <a:extLst>
              <a:ext uri="{FF2B5EF4-FFF2-40B4-BE49-F238E27FC236}">
                <a16:creationId xmlns:a16="http://schemas.microsoft.com/office/drawing/2014/main" xmlns="" id="{C9CAA820-EA24-44D6-8B42-D78BFC6A9020}"/>
              </a:ext>
            </a:extLst>
          </p:cNvPr>
          <p:cNvSpPr>
            <a:spLocks noChangeArrowheads="1"/>
          </p:cNvSpPr>
          <p:nvPr/>
        </p:nvSpPr>
        <p:spPr bwMode="auto">
          <a:xfrm>
            <a:off x="685800" y="6477000"/>
            <a:ext cx="2294218" cy="2154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800" dirty="0"/>
              <a:t>HLC3062a Copyright © 2017 Huntington Mark, LLC</a:t>
            </a:r>
          </a:p>
        </p:txBody>
      </p:sp>
      <p:pic>
        <p:nvPicPr>
          <p:cNvPr id="18" name="Picture 17">
            <a:extLst>
              <a:ext uri="{FF2B5EF4-FFF2-40B4-BE49-F238E27FC236}">
                <a16:creationId xmlns:a16="http://schemas.microsoft.com/office/drawing/2014/main" xmlns="" id="{CA8D9BAF-68F2-4D71-B373-020A0564BB7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4800" y="76200"/>
            <a:ext cx="4038120" cy="86217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3">
            <a:extLst>
              <a:ext uri="{FF2B5EF4-FFF2-40B4-BE49-F238E27FC236}">
                <a16:creationId xmlns:a16="http://schemas.microsoft.com/office/drawing/2014/main" id="{345728D6-4355-4051-BE17-C8FA7936CAFB}"/>
              </a:ext>
            </a:extLst>
          </p:cNvPr>
          <p:cNvSpPr>
            <a:spLocks noGrp="1"/>
          </p:cNvSpPr>
          <p:nvPr>
            <p:ph type="sldNum" sz="quarter" idx="12"/>
          </p:nvPr>
        </p:nvSpPr>
        <p:spPr>
          <a:xfrm>
            <a:off x="152400" y="6324600"/>
            <a:ext cx="2133600" cy="365125"/>
          </a:xfrm>
        </p:spPr>
        <p:txBody>
          <a:bodyPr/>
          <a:lstStyle/>
          <a:p>
            <a:pPr>
              <a:defRPr/>
            </a:pPr>
            <a:fld id="{1CC64C1C-F8F3-4CE1-A26B-5CB5D1B4074E}" type="slidenum">
              <a:rPr lang="en-US"/>
              <a:pPr>
                <a:defRPr/>
              </a:pPr>
              <a:t>5</a:t>
            </a:fld>
            <a:endParaRPr lang="en-US" dirty="0"/>
          </a:p>
        </p:txBody>
      </p:sp>
      <p:graphicFrame>
        <p:nvGraphicFramePr>
          <p:cNvPr id="11" name="Table 10">
            <a:extLst>
              <a:ext uri="{FF2B5EF4-FFF2-40B4-BE49-F238E27FC236}">
                <a16:creationId xmlns:a16="http://schemas.microsoft.com/office/drawing/2014/main" id="{C04C483C-0DFC-4800-B4AA-3C04D826F108}"/>
              </a:ext>
            </a:extLst>
          </p:cNvPr>
          <p:cNvGraphicFramePr>
            <a:graphicFrameLocks noGrp="1"/>
          </p:cNvGraphicFramePr>
          <p:nvPr>
            <p:extLst>
              <p:ext uri="{D42A27DB-BD31-4B8C-83A1-F6EECF244321}">
                <p14:modId xmlns:p14="http://schemas.microsoft.com/office/powerpoint/2010/main" val="555659542"/>
              </p:ext>
            </p:extLst>
          </p:nvPr>
        </p:nvGraphicFramePr>
        <p:xfrm>
          <a:off x="304800" y="1027250"/>
          <a:ext cx="8458201" cy="4257101"/>
        </p:xfrm>
        <a:graphic>
          <a:graphicData uri="http://schemas.openxmlformats.org/drawingml/2006/table">
            <a:tbl>
              <a:tblPr firstRow="1" firstCol="1" bandRow="1">
                <a:tableStyleId>{2D5ABB26-0587-4C30-8999-92F81FD0307C}</a:tableStyleId>
              </a:tblPr>
              <a:tblGrid>
                <a:gridCol w="1093743">
                  <a:extLst>
                    <a:ext uri="{9D8B030D-6E8A-4147-A177-3AD203B41FA5}">
                      <a16:colId xmlns:a16="http://schemas.microsoft.com/office/drawing/2014/main" val="20000"/>
                    </a:ext>
                  </a:extLst>
                </a:gridCol>
                <a:gridCol w="3682229">
                  <a:extLst>
                    <a:ext uri="{9D8B030D-6E8A-4147-A177-3AD203B41FA5}">
                      <a16:colId xmlns:a16="http://schemas.microsoft.com/office/drawing/2014/main" val="20001"/>
                    </a:ext>
                  </a:extLst>
                </a:gridCol>
                <a:gridCol w="3682229">
                  <a:extLst>
                    <a:ext uri="{9D8B030D-6E8A-4147-A177-3AD203B41FA5}">
                      <a16:colId xmlns:a16="http://schemas.microsoft.com/office/drawing/2014/main" val="20002"/>
                    </a:ext>
                  </a:extLst>
                </a:gridCol>
              </a:tblGrid>
              <a:tr h="232516">
                <a:tc>
                  <a:txBody>
                    <a:bodyPr/>
                    <a:lstStyle/>
                    <a:p>
                      <a:pPr marL="0" marR="0">
                        <a:lnSpc>
                          <a:spcPct val="115000"/>
                        </a:lnSpc>
                        <a:spcBef>
                          <a:spcPts val="0"/>
                        </a:spcBef>
                        <a:spcAft>
                          <a:spcPts val="0"/>
                        </a:spcAft>
                      </a:pPr>
                      <a:r>
                        <a:rPr lang="en-US" sz="1100" dirty="0">
                          <a:effectLst/>
                        </a:rPr>
                        <a:t> </a:t>
                      </a:r>
                      <a:endParaRPr lang="en-US" sz="1100" dirty="0">
                        <a:solidFill>
                          <a:schemeClr val="tx1"/>
                        </a:solidFill>
                        <a:effectLst/>
                        <a:latin typeface="Calibri"/>
                        <a:ea typeface="Calibri"/>
                        <a:cs typeface="Times New Roman"/>
                      </a:endParaRPr>
                    </a:p>
                  </a:txBody>
                  <a:tcPr marL="46367" marR="46367" marT="8482"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nSpc>
                          <a:spcPct val="115000"/>
                        </a:lnSpc>
                        <a:spcBef>
                          <a:spcPts val="0"/>
                        </a:spcBef>
                        <a:spcAft>
                          <a:spcPts val="0"/>
                        </a:spcAft>
                      </a:pPr>
                      <a:r>
                        <a:rPr lang="en-US" sz="1200" b="1" dirty="0">
                          <a:effectLst/>
                        </a:rPr>
                        <a:t>SAT</a:t>
                      </a:r>
                      <a:endParaRPr lang="en-US" sz="1200" b="1" dirty="0">
                        <a:solidFill>
                          <a:schemeClr val="tx1"/>
                        </a:solidFill>
                        <a:effectLst/>
                        <a:latin typeface="Calibri"/>
                        <a:ea typeface="Calibri"/>
                        <a:cs typeface="Times New Roman"/>
                      </a:endParaRPr>
                    </a:p>
                  </a:txBody>
                  <a:tcPr marL="46367" marR="46367" marT="8482"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a:lnSpc>
                          <a:spcPct val="115000"/>
                        </a:lnSpc>
                        <a:spcBef>
                          <a:spcPts val="0"/>
                        </a:spcBef>
                        <a:spcAft>
                          <a:spcPts val="0"/>
                        </a:spcAft>
                      </a:pPr>
                      <a:r>
                        <a:rPr lang="en-US" sz="1200" b="1" dirty="0">
                          <a:effectLst/>
                        </a:rPr>
                        <a:t>ACT</a:t>
                      </a:r>
                      <a:endParaRPr lang="en-US" sz="1200" b="1" dirty="0">
                        <a:solidFill>
                          <a:schemeClr val="tx1"/>
                        </a:solidFill>
                        <a:effectLst/>
                        <a:latin typeface="Calibri"/>
                        <a:ea typeface="Calibri"/>
                        <a:cs typeface="Times New Roman"/>
                      </a:endParaRPr>
                    </a:p>
                  </a:txBody>
                  <a:tcPr marL="46367" marR="46367" marT="8482"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0000"/>
                  </a:ext>
                </a:extLst>
              </a:tr>
              <a:tr h="232516">
                <a:tc>
                  <a:txBody>
                    <a:bodyPr/>
                    <a:lstStyle/>
                    <a:p>
                      <a:pPr marL="0" marR="0">
                        <a:lnSpc>
                          <a:spcPct val="115000"/>
                        </a:lnSpc>
                        <a:spcBef>
                          <a:spcPts val="0"/>
                        </a:spcBef>
                        <a:spcAft>
                          <a:spcPts val="0"/>
                        </a:spcAft>
                      </a:pPr>
                      <a:r>
                        <a:rPr lang="en-US" sz="1200" b="1" dirty="0">
                          <a:effectLst/>
                        </a:rPr>
                        <a:t>Type of test</a:t>
                      </a:r>
                      <a:endParaRPr lang="en-US" sz="1200" b="1" dirty="0">
                        <a:solidFill>
                          <a:schemeClr val="tx1"/>
                        </a:solidFill>
                        <a:effectLst/>
                        <a:latin typeface="Calibri"/>
                        <a:ea typeface="Calibri"/>
                        <a:cs typeface="Times New Roman"/>
                      </a:endParaRPr>
                    </a:p>
                  </a:txBody>
                  <a:tcPr marL="46367" marR="46367" marT="8482"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a:lnSpc>
                          <a:spcPct val="115000"/>
                        </a:lnSpc>
                        <a:spcBef>
                          <a:spcPts val="0"/>
                        </a:spcBef>
                        <a:spcAft>
                          <a:spcPts val="0"/>
                        </a:spcAft>
                      </a:pPr>
                      <a:r>
                        <a:rPr lang="en-US" sz="1200">
                          <a:effectLst/>
                        </a:rPr>
                        <a:t>Academic achievement</a:t>
                      </a:r>
                      <a:endParaRPr lang="en-US" sz="1200">
                        <a:solidFill>
                          <a:schemeClr val="tx1"/>
                        </a:solidFill>
                        <a:effectLst/>
                        <a:latin typeface="Calibri"/>
                        <a:ea typeface="Calibri"/>
                        <a:cs typeface="Times New Roman"/>
                      </a:endParaRPr>
                    </a:p>
                  </a:txBody>
                  <a:tcPr marL="46367" marR="46367" marT="8482"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nSpc>
                          <a:spcPct val="115000"/>
                        </a:lnSpc>
                        <a:spcBef>
                          <a:spcPts val="0"/>
                        </a:spcBef>
                        <a:spcAft>
                          <a:spcPts val="0"/>
                        </a:spcAft>
                      </a:pPr>
                      <a:r>
                        <a:rPr lang="en-US" sz="1200">
                          <a:effectLst/>
                        </a:rPr>
                        <a:t>Academic achievement</a:t>
                      </a:r>
                      <a:endParaRPr lang="en-US" sz="1200">
                        <a:solidFill>
                          <a:schemeClr val="tx1"/>
                        </a:solidFill>
                        <a:effectLst/>
                        <a:latin typeface="Calibri"/>
                        <a:ea typeface="Calibri"/>
                        <a:cs typeface="Times New Roman"/>
                      </a:endParaRPr>
                    </a:p>
                  </a:txBody>
                  <a:tcPr marL="46367" marR="46367" marT="8482"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56017">
                <a:tc>
                  <a:txBody>
                    <a:bodyPr/>
                    <a:lstStyle/>
                    <a:p>
                      <a:pPr marL="0" marR="0">
                        <a:lnSpc>
                          <a:spcPct val="115000"/>
                        </a:lnSpc>
                        <a:spcBef>
                          <a:spcPts val="0"/>
                        </a:spcBef>
                        <a:spcAft>
                          <a:spcPts val="0"/>
                        </a:spcAft>
                      </a:pPr>
                      <a:r>
                        <a:rPr lang="en-US" sz="1200" b="1" dirty="0">
                          <a:effectLst/>
                        </a:rPr>
                        <a:t>Time</a:t>
                      </a:r>
                      <a:endParaRPr lang="en-US" sz="1200" b="1" dirty="0">
                        <a:solidFill>
                          <a:schemeClr val="tx1"/>
                        </a:solidFill>
                        <a:effectLst/>
                        <a:latin typeface="Calibri"/>
                        <a:ea typeface="Calibri"/>
                        <a:cs typeface="Times New Roman"/>
                      </a:endParaRPr>
                    </a:p>
                  </a:txBody>
                  <a:tcPr marL="46367" marR="46367" marT="8482"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a:lnSpc>
                          <a:spcPct val="115000"/>
                        </a:lnSpc>
                        <a:spcBef>
                          <a:spcPts val="0"/>
                        </a:spcBef>
                        <a:spcAft>
                          <a:spcPts val="0"/>
                        </a:spcAft>
                      </a:pPr>
                      <a:r>
                        <a:rPr lang="en-US" sz="1200">
                          <a:effectLst/>
                        </a:rPr>
                        <a:t>3 hours </a:t>
                      </a:r>
                    </a:p>
                    <a:p>
                      <a:pPr marL="0" marR="0">
                        <a:lnSpc>
                          <a:spcPct val="115000"/>
                        </a:lnSpc>
                        <a:spcBef>
                          <a:spcPts val="0"/>
                        </a:spcBef>
                        <a:spcAft>
                          <a:spcPts val="0"/>
                        </a:spcAft>
                      </a:pPr>
                      <a:r>
                        <a:rPr lang="en-US" sz="1200">
                          <a:effectLst/>
                        </a:rPr>
                        <a:t>(plus 50 minutes with optional Essay section)</a:t>
                      </a:r>
                      <a:endParaRPr lang="en-US" sz="1200">
                        <a:solidFill>
                          <a:schemeClr val="tx1"/>
                        </a:solidFill>
                        <a:effectLst/>
                        <a:latin typeface="Calibri"/>
                        <a:ea typeface="Calibri"/>
                        <a:cs typeface="Times New Roman"/>
                      </a:endParaRPr>
                    </a:p>
                  </a:txBody>
                  <a:tcPr marL="46367" marR="46367" marT="8482"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nSpc>
                          <a:spcPct val="115000"/>
                        </a:lnSpc>
                        <a:spcBef>
                          <a:spcPts val="0"/>
                        </a:spcBef>
                        <a:spcAft>
                          <a:spcPts val="0"/>
                        </a:spcAft>
                      </a:pPr>
                      <a:r>
                        <a:rPr lang="en-US" sz="1200" dirty="0">
                          <a:effectLst/>
                        </a:rPr>
                        <a:t>2 hours, 55 minutes </a:t>
                      </a:r>
                    </a:p>
                    <a:p>
                      <a:pPr marL="0" marR="0">
                        <a:lnSpc>
                          <a:spcPct val="115000"/>
                        </a:lnSpc>
                        <a:spcBef>
                          <a:spcPts val="0"/>
                        </a:spcBef>
                        <a:spcAft>
                          <a:spcPts val="0"/>
                        </a:spcAft>
                      </a:pPr>
                      <a:r>
                        <a:rPr lang="en-US" sz="1200" dirty="0">
                          <a:effectLst/>
                        </a:rPr>
                        <a:t>(plus 40 minutes with optional Essay section)</a:t>
                      </a:r>
                      <a:endParaRPr lang="en-US" sz="1200" dirty="0">
                        <a:solidFill>
                          <a:schemeClr val="tx1"/>
                        </a:solidFill>
                        <a:effectLst/>
                        <a:latin typeface="Calibri"/>
                        <a:ea typeface="Calibri"/>
                        <a:cs typeface="Times New Roman"/>
                      </a:endParaRPr>
                    </a:p>
                  </a:txBody>
                  <a:tcPr marL="46367" marR="46367" marT="8482"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1350024">
                <a:tc>
                  <a:txBody>
                    <a:bodyPr/>
                    <a:lstStyle/>
                    <a:p>
                      <a:pPr marL="0" marR="0">
                        <a:lnSpc>
                          <a:spcPct val="115000"/>
                        </a:lnSpc>
                        <a:spcBef>
                          <a:spcPts val="0"/>
                        </a:spcBef>
                        <a:spcAft>
                          <a:spcPts val="0"/>
                        </a:spcAft>
                      </a:pPr>
                      <a:r>
                        <a:rPr lang="en-US" sz="1200" b="1" dirty="0">
                          <a:effectLst/>
                        </a:rPr>
                        <a:t>Score range</a:t>
                      </a:r>
                      <a:endParaRPr lang="en-US" sz="1200" b="1" dirty="0">
                        <a:solidFill>
                          <a:schemeClr val="tx1"/>
                        </a:solidFill>
                        <a:effectLst/>
                        <a:latin typeface="Calibri"/>
                        <a:ea typeface="Calibri"/>
                        <a:cs typeface="Times New Roman"/>
                      </a:endParaRPr>
                    </a:p>
                  </a:txBody>
                  <a:tcPr marL="46367" marR="46367" marT="8482"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a:lnSpc>
                          <a:spcPct val="115000"/>
                        </a:lnSpc>
                        <a:spcBef>
                          <a:spcPts val="0"/>
                        </a:spcBef>
                        <a:spcAft>
                          <a:spcPts val="0"/>
                        </a:spcAft>
                      </a:pPr>
                      <a:r>
                        <a:rPr lang="en-US" sz="1200">
                          <a:effectLst/>
                        </a:rPr>
                        <a:t>Composite Score:  400-1600 </a:t>
                      </a:r>
                    </a:p>
                    <a:p>
                      <a:pPr marL="93345" marR="0">
                        <a:lnSpc>
                          <a:spcPct val="115000"/>
                        </a:lnSpc>
                        <a:spcBef>
                          <a:spcPts val="0"/>
                        </a:spcBef>
                        <a:spcAft>
                          <a:spcPts val="0"/>
                        </a:spcAft>
                      </a:pPr>
                      <a:r>
                        <a:rPr lang="en-US" sz="1200">
                          <a:effectLst/>
                        </a:rPr>
                        <a:t>Score components:</a:t>
                      </a:r>
                    </a:p>
                    <a:p>
                      <a:pPr marL="342900" marR="0" lvl="0" indent="-342900">
                        <a:lnSpc>
                          <a:spcPct val="115000"/>
                        </a:lnSpc>
                        <a:spcBef>
                          <a:spcPts val="0"/>
                        </a:spcBef>
                        <a:spcAft>
                          <a:spcPts val="0"/>
                        </a:spcAft>
                        <a:buFont typeface="Symbol"/>
                        <a:buChar char=""/>
                      </a:pPr>
                      <a:r>
                        <a:rPr lang="en-US" sz="1200" spc="-30">
                          <a:effectLst/>
                        </a:rPr>
                        <a:t>Evidence-based Reading &amp; Writing: 200-800</a:t>
                      </a:r>
                      <a:endParaRPr lang="en-US" sz="1200">
                        <a:effectLst/>
                      </a:endParaRPr>
                    </a:p>
                    <a:p>
                      <a:pPr marL="342900" marR="0" lvl="0" indent="-342900">
                        <a:lnSpc>
                          <a:spcPct val="115000"/>
                        </a:lnSpc>
                        <a:spcBef>
                          <a:spcPts val="0"/>
                        </a:spcBef>
                        <a:spcAft>
                          <a:spcPts val="0"/>
                        </a:spcAft>
                        <a:buFont typeface="Symbol"/>
                        <a:buChar char=""/>
                      </a:pPr>
                      <a:r>
                        <a:rPr lang="en-US" sz="1200">
                          <a:effectLst/>
                        </a:rPr>
                        <a:t>Math: 200-800</a:t>
                      </a:r>
                      <a:endParaRPr lang="en-US" sz="1200">
                        <a:solidFill>
                          <a:schemeClr val="tx1"/>
                        </a:solidFill>
                        <a:effectLst/>
                        <a:latin typeface="Calibri"/>
                        <a:ea typeface="Calibri"/>
                        <a:cs typeface="Times New Roman"/>
                      </a:endParaRPr>
                    </a:p>
                  </a:txBody>
                  <a:tcPr marL="46367" marR="46367" marT="8482"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nSpc>
                          <a:spcPct val="115000"/>
                        </a:lnSpc>
                        <a:spcBef>
                          <a:spcPts val="0"/>
                        </a:spcBef>
                        <a:spcAft>
                          <a:spcPts val="0"/>
                        </a:spcAft>
                      </a:pPr>
                      <a:r>
                        <a:rPr lang="en-US" sz="1200" dirty="0">
                          <a:effectLst/>
                        </a:rPr>
                        <a:t>Composite Score:  1-36 </a:t>
                      </a:r>
                    </a:p>
                    <a:p>
                      <a:pPr marL="135255" marR="0">
                        <a:lnSpc>
                          <a:spcPct val="115000"/>
                        </a:lnSpc>
                        <a:spcBef>
                          <a:spcPts val="0"/>
                        </a:spcBef>
                        <a:spcAft>
                          <a:spcPts val="0"/>
                        </a:spcAft>
                      </a:pPr>
                      <a:r>
                        <a:rPr lang="en-US" sz="1200" dirty="0">
                          <a:effectLst/>
                        </a:rPr>
                        <a:t>Score components:</a:t>
                      </a:r>
                    </a:p>
                    <a:p>
                      <a:pPr marL="342900" marR="0" lvl="0" indent="-342900">
                        <a:lnSpc>
                          <a:spcPct val="115000"/>
                        </a:lnSpc>
                        <a:spcBef>
                          <a:spcPts val="0"/>
                        </a:spcBef>
                        <a:spcAft>
                          <a:spcPts val="0"/>
                        </a:spcAft>
                        <a:buFont typeface="Symbol"/>
                        <a:buChar char=""/>
                      </a:pPr>
                      <a:r>
                        <a:rPr lang="en-US" sz="1200" dirty="0">
                          <a:effectLst/>
                        </a:rPr>
                        <a:t>English (1-36)</a:t>
                      </a:r>
                    </a:p>
                    <a:p>
                      <a:pPr marL="342900" marR="0" lvl="0" indent="-342900">
                        <a:lnSpc>
                          <a:spcPct val="115000"/>
                        </a:lnSpc>
                        <a:spcBef>
                          <a:spcPts val="0"/>
                        </a:spcBef>
                        <a:spcAft>
                          <a:spcPts val="0"/>
                        </a:spcAft>
                        <a:buFont typeface="Symbol"/>
                        <a:buChar char=""/>
                      </a:pPr>
                      <a:r>
                        <a:rPr lang="en-US" sz="1200" dirty="0">
                          <a:effectLst/>
                        </a:rPr>
                        <a:t>Math (1-36)</a:t>
                      </a:r>
                    </a:p>
                    <a:p>
                      <a:pPr marL="342900" marR="0" lvl="0" indent="-342900">
                        <a:lnSpc>
                          <a:spcPct val="115000"/>
                        </a:lnSpc>
                        <a:spcBef>
                          <a:spcPts val="0"/>
                        </a:spcBef>
                        <a:spcAft>
                          <a:spcPts val="0"/>
                        </a:spcAft>
                        <a:buFont typeface="Symbol"/>
                        <a:buChar char=""/>
                      </a:pPr>
                      <a:r>
                        <a:rPr lang="en-US" sz="1200" dirty="0">
                          <a:effectLst/>
                        </a:rPr>
                        <a:t>Reading (1-36)</a:t>
                      </a:r>
                    </a:p>
                    <a:p>
                      <a:pPr marL="342900" marR="0" lvl="0" indent="-342900">
                        <a:lnSpc>
                          <a:spcPct val="115000"/>
                        </a:lnSpc>
                        <a:spcBef>
                          <a:spcPts val="0"/>
                        </a:spcBef>
                        <a:spcAft>
                          <a:spcPts val="0"/>
                        </a:spcAft>
                        <a:buFont typeface="Symbol"/>
                        <a:buChar char=""/>
                      </a:pPr>
                      <a:r>
                        <a:rPr lang="en-US" sz="1200" dirty="0">
                          <a:effectLst/>
                        </a:rPr>
                        <a:t>Science (1-36)</a:t>
                      </a:r>
                      <a:endParaRPr lang="en-US" sz="1200" dirty="0">
                        <a:solidFill>
                          <a:schemeClr val="tx1"/>
                        </a:solidFill>
                        <a:effectLst/>
                        <a:latin typeface="Calibri"/>
                        <a:ea typeface="Calibri"/>
                        <a:cs typeface="Times New Roman"/>
                      </a:endParaRPr>
                    </a:p>
                  </a:txBody>
                  <a:tcPr marL="46367" marR="46367" marT="8482"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1064979">
                <a:tc>
                  <a:txBody>
                    <a:bodyPr/>
                    <a:lstStyle/>
                    <a:p>
                      <a:pPr marL="0" marR="0">
                        <a:lnSpc>
                          <a:spcPct val="115000"/>
                        </a:lnSpc>
                        <a:spcBef>
                          <a:spcPts val="0"/>
                        </a:spcBef>
                        <a:spcAft>
                          <a:spcPts val="0"/>
                        </a:spcAft>
                      </a:pPr>
                      <a:r>
                        <a:rPr lang="en-US" sz="1200" b="1" dirty="0">
                          <a:effectLst/>
                        </a:rPr>
                        <a:t>Scoring rules</a:t>
                      </a:r>
                      <a:endParaRPr lang="en-US" sz="1200" b="1" dirty="0">
                        <a:solidFill>
                          <a:schemeClr val="tx1"/>
                        </a:solidFill>
                        <a:effectLst/>
                        <a:latin typeface="Calibri"/>
                        <a:ea typeface="Calibri"/>
                        <a:cs typeface="Times New Roman"/>
                      </a:endParaRPr>
                    </a:p>
                  </a:txBody>
                  <a:tcPr marL="46367" marR="46367" marT="8482"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342900" marR="0" lvl="0" indent="-342900">
                        <a:lnSpc>
                          <a:spcPct val="115000"/>
                        </a:lnSpc>
                        <a:spcBef>
                          <a:spcPts val="0"/>
                        </a:spcBef>
                        <a:spcAft>
                          <a:spcPts val="0"/>
                        </a:spcAft>
                        <a:buFont typeface="Symbol"/>
                        <a:buChar char=""/>
                        <a:tabLst>
                          <a:tab pos="457200" algn="l"/>
                        </a:tabLst>
                      </a:pPr>
                      <a:r>
                        <a:rPr lang="en-US" sz="1200" dirty="0">
                          <a:effectLst/>
                        </a:rPr>
                        <a:t>Earn points for correct answers</a:t>
                      </a:r>
                    </a:p>
                    <a:p>
                      <a:pPr marL="342900" marR="0" lvl="0" indent="-342900">
                        <a:lnSpc>
                          <a:spcPct val="115000"/>
                        </a:lnSpc>
                        <a:spcBef>
                          <a:spcPts val="0"/>
                        </a:spcBef>
                        <a:spcAft>
                          <a:spcPts val="600"/>
                        </a:spcAft>
                        <a:buFont typeface="Symbol"/>
                        <a:buChar char=""/>
                        <a:tabLst>
                          <a:tab pos="457200" algn="l"/>
                        </a:tabLst>
                      </a:pPr>
                      <a:r>
                        <a:rPr lang="en-US" sz="1200" dirty="0">
                          <a:effectLst/>
                        </a:rPr>
                        <a:t>No penalty for incorrect answers</a:t>
                      </a:r>
                    </a:p>
                    <a:p>
                      <a:pPr marL="457200" marR="0">
                        <a:lnSpc>
                          <a:spcPct val="115000"/>
                        </a:lnSpc>
                        <a:spcBef>
                          <a:spcPts val="0"/>
                        </a:spcBef>
                        <a:spcAft>
                          <a:spcPts val="600"/>
                        </a:spcAft>
                      </a:pPr>
                      <a:r>
                        <a:rPr lang="en-US" sz="1200" dirty="0">
                          <a:effectLst/>
                        </a:rPr>
                        <a:t> </a:t>
                      </a:r>
                    </a:p>
                    <a:p>
                      <a:pPr marL="0" marR="0">
                        <a:lnSpc>
                          <a:spcPct val="115000"/>
                        </a:lnSpc>
                        <a:spcBef>
                          <a:spcPts val="0"/>
                        </a:spcBef>
                        <a:spcAft>
                          <a:spcPts val="0"/>
                        </a:spcAft>
                      </a:pPr>
                      <a:r>
                        <a:rPr lang="en-US" sz="1200" dirty="0">
                          <a:effectLst/>
                        </a:rPr>
                        <a:t> </a:t>
                      </a:r>
                      <a:endParaRPr lang="en-US" sz="1200" dirty="0">
                        <a:solidFill>
                          <a:schemeClr val="tx1"/>
                        </a:solidFill>
                        <a:effectLst/>
                        <a:latin typeface="Calibri"/>
                        <a:ea typeface="Calibri"/>
                        <a:cs typeface="Times New Roman"/>
                      </a:endParaRPr>
                    </a:p>
                  </a:txBody>
                  <a:tcPr marL="46367" marR="46367" marT="8482"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342900" marR="0" lvl="0" indent="-342900">
                        <a:lnSpc>
                          <a:spcPct val="115000"/>
                        </a:lnSpc>
                        <a:spcBef>
                          <a:spcPts val="0"/>
                        </a:spcBef>
                        <a:spcAft>
                          <a:spcPts val="0"/>
                        </a:spcAft>
                        <a:buFont typeface="Symbol"/>
                        <a:buChar char=""/>
                      </a:pPr>
                      <a:r>
                        <a:rPr lang="en-US" sz="1200" dirty="0">
                          <a:effectLst/>
                        </a:rPr>
                        <a:t>Earn points for correct answers</a:t>
                      </a:r>
                    </a:p>
                    <a:p>
                      <a:pPr marL="342900" marR="0" lvl="0" indent="-342900">
                        <a:lnSpc>
                          <a:spcPct val="115000"/>
                        </a:lnSpc>
                        <a:spcBef>
                          <a:spcPts val="0"/>
                        </a:spcBef>
                        <a:spcAft>
                          <a:spcPts val="0"/>
                        </a:spcAft>
                        <a:buFont typeface="Symbol"/>
                        <a:buChar char=""/>
                        <a:tabLst>
                          <a:tab pos="457200" algn="l"/>
                        </a:tabLst>
                      </a:pPr>
                      <a:r>
                        <a:rPr lang="en-US" sz="1200" dirty="0">
                          <a:effectLst/>
                        </a:rPr>
                        <a:t>No penalty for incorrect answers</a:t>
                      </a:r>
                      <a:endParaRPr lang="en-US" sz="1200" dirty="0">
                        <a:solidFill>
                          <a:schemeClr val="tx1"/>
                        </a:solidFill>
                        <a:effectLst/>
                        <a:latin typeface="Calibri"/>
                        <a:ea typeface="Calibri"/>
                        <a:cs typeface="Times New Roman"/>
                      </a:endParaRPr>
                    </a:p>
                  </a:txBody>
                  <a:tcPr marL="46367" marR="46367" marT="8482"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232516">
                <a:tc>
                  <a:txBody>
                    <a:bodyPr/>
                    <a:lstStyle/>
                    <a:p>
                      <a:pPr marL="0" marR="0">
                        <a:lnSpc>
                          <a:spcPct val="115000"/>
                        </a:lnSpc>
                        <a:spcBef>
                          <a:spcPts val="0"/>
                        </a:spcBef>
                        <a:spcAft>
                          <a:spcPts val="0"/>
                        </a:spcAft>
                      </a:pPr>
                      <a:r>
                        <a:rPr lang="en-US" sz="1200" b="1" dirty="0">
                          <a:effectLst/>
                        </a:rPr>
                        <a:t>Average score</a:t>
                      </a:r>
                      <a:endParaRPr lang="en-US" sz="1200" b="1" dirty="0">
                        <a:solidFill>
                          <a:schemeClr val="tx1"/>
                        </a:solidFill>
                        <a:effectLst/>
                        <a:latin typeface="Calibri"/>
                        <a:ea typeface="Calibri"/>
                        <a:cs typeface="Times New Roman"/>
                      </a:endParaRPr>
                    </a:p>
                  </a:txBody>
                  <a:tcPr marL="46367" marR="46367" marT="8482"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a:lnSpc>
                          <a:spcPct val="115000"/>
                        </a:lnSpc>
                        <a:spcBef>
                          <a:spcPts val="0"/>
                        </a:spcBef>
                        <a:spcAft>
                          <a:spcPts val="0"/>
                        </a:spcAft>
                      </a:pPr>
                      <a:r>
                        <a:rPr lang="en-US" sz="1200">
                          <a:solidFill>
                            <a:schemeClr val="tx1"/>
                          </a:solidFill>
                          <a:effectLst/>
                          <a:latin typeface="+mn-lt"/>
                          <a:ea typeface="+mn-ea"/>
                          <a:cs typeface="+mn-cs"/>
                        </a:rPr>
                        <a:t>1060</a:t>
                      </a:r>
                      <a:endParaRPr lang="en-US" sz="1200">
                        <a:solidFill>
                          <a:schemeClr val="tx1"/>
                        </a:solidFill>
                        <a:effectLst/>
                        <a:latin typeface="Calibri"/>
                        <a:ea typeface="Calibri"/>
                        <a:cs typeface="Times New Roman"/>
                      </a:endParaRPr>
                    </a:p>
                  </a:txBody>
                  <a:tcPr marL="46367" marR="46367" marT="8482"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nSpc>
                          <a:spcPct val="115000"/>
                        </a:lnSpc>
                        <a:spcBef>
                          <a:spcPts val="0"/>
                        </a:spcBef>
                        <a:spcAft>
                          <a:spcPts val="0"/>
                        </a:spcAft>
                      </a:pPr>
                      <a:r>
                        <a:rPr lang="en-US" sz="1200">
                          <a:effectLst/>
                        </a:rPr>
                        <a:t>21</a:t>
                      </a:r>
                      <a:endParaRPr lang="en-US" sz="1200">
                        <a:solidFill>
                          <a:schemeClr val="tx1"/>
                        </a:solidFill>
                        <a:effectLst/>
                        <a:latin typeface="Calibri"/>
                        <a:ea typeface="Calibri"/>
                        <a:cs typeface="Times New Roman"/>
                      </a:endParaRPr>
                    </a:p>
                  </a:txBody>
                  <a:tcPr marL="46367" marR="46367" marT="8482"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232516">
                <a:tc>
                  <a:txBody>
                    <a:bodyPr/>
                    <a:lstStyle/>
                    <a:p>
                      <a:pPr marL="0" marR="0">
                        <a:lnSpc>
                          <a:spcPct val="115000"/>
                        </a:lnSpc>
                        <a:spcBef>
                          <a:spcPts val="0"/>
                        </a:spcBef>
                        <a:spcAft>
                          <a:spcPts val="0"/>
                        </a:spcAft>
                      </a:pPr>
                      <a:r>
                        <a:rPr lang="en-US" sz="1200" b="1" dirty="0">
                          <a:effectLst/>
                        </a:rPr>
                        <a:t>Score Choice</a:t>
                      </a:r>
                      <a:endParaRPr lang="en-US" sz="1200" b="1" dirty="0">
                        <a:solidFill>
                          <a:schemeClr val="tx1"/>
                        </a:solidFill>
                        <a:effectLst/>
                        <a:latin typeface="Calibri"/>
                        <a:ea typeface="Calibri"/>
                        <a:cs typeface="Times New Roman"/>
                      </a:endParaRPr>
                    </a:p>
                  </a:txBody>
                  <a:tcPr marL="46367" marR="46367" marT="8482"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a:lnSpc>
                          <a:spcPct val="115000"/>
                        </a:lnSpc>
                        <a:spcBef>
                          <a:spcPts val="0"/>
                        </a:spcBef>
                        <a:spcAft>
                          <a:spcPts val="0"/>
                        </a:spcAft>
                      </a:pPr>
                      <a:r>
                        <a:rPr lang="en-US" sz="1200">
                          <a:effectLst/>
                        </a:rPr>
                        <a:t>Yes</a:t>
                      </a:r>
                      <a:endParaRPr lang="en-US" sz="1200">
                        <a:solidFill>
                          <a:schemeClr val="tx1"/>
                        </a:solidFill>
                        <a:effectLst/>
                        <a:latin typeface="Calibri"/>
                        <a:ea typeface="Calibri"/>
                        <a:cs typeface="Times New Roman"/>
                      </a:endParaRPr>
                    </a:p>
                  </a:txBody>
                  <a:tcPr marL="46367" marR="46367" marT="8482"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nSpc>
                          <a:spcPct val="115000"/>
                        </a:lnSpc>
                        <a:spcBef>
                          <a:spcPts val="0"/>
                        </a:spcBef>
                        <a:spcAft>
                          <a:spcPts val="0"/>
                        </a:spcAft>
                      </a:pPr>
                      <a:r>
                        <a:rPr lang="en-US" sz="1200">
                          <a:effectLst/>
                        </a:rPr>
                        <a:t>Yes</a:t>
                      </a:r>
                      <a:endParaRPr lang="en-US" sz="1200">
                        <a:solidFill>
                          <a:schemeClr val="tx1"/>
                        </a:solidFill>
                        <a:effectLst/>
                        <a:latin typeface="Calibri"/>
                        <a:ea typeface="Calibri"/>
                        <a:cs typeface="Times New Roman"/>
                      </a:endParaRPr>
                    </a:p>
                  </a:txBody>
                  <a:tcPr marL="46367" marR="46367" marT="8482"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56017">
                <a:tc>
                  <a:txBody>
                    <a:bodyPr/>
                    <a:lstStyle/>
                    <a:p>
                      <a:pPr marL="0" marR="0">
                        <a:lnSpc>
                          <a:spcPct val="115000"/>
                        </a:lnSpc>
                        <a:spcBef>
                          <a:spcPts val="0"/>
                        </a:spcBef>
                        <a:spcAft>
                          <a:spcPts val="0"/>
                        </a:spcAft>
                      </a:pPr>
                      <a:r>
                        <a:rPr lang="en-US" sz="1200" b="1" dirty="0">
                          <a:effectLst/>
                        </a:rPr>
                        <a:t>Question types</a:t>
                      </a:r>
                      <a:endParaRPr lang="en-US" sz="1200" b="1" dirty="0">
                        <a:solidFill>
                          <a:schemeClr val="tx1"/>
                        </a:solidFill>
                        <a:effectLst/>
                        <a:latin typeface="Calibri"/>
                        <a:ea typeface="Calibri"/>
                        <a:cs typeface="Times New Roman"/>
                      </a:endParaRPr>
                    </a:p>
                  </a:txBody>
                  <a:tcPr marL="46367" marR="46367" marT="8482"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a:lnSpc>
                          <a:spcPct val="115000"/>
                        </a:lnSpc>
                        <a:spcBef>
                          <a:spcPts val="0"/>
                        </a:spcBef>
                        <a:spcAft>
                          <a:spcPts val="0"/>
                        </a:spcAft>
                      </a:pPr>
                      <a:r>
                        <a:rPr lang="en-US" sz="1200" dirty="0">
                          <a:effectLst/>
                        </a:rPr>
                        <a:t>Multiple-choice (4 choice)</a:t>
                      </a:r>
                    </a:p>
                    <a:p>
                      <a:pPr marL="0" marR="0">
                        <a:lnSpc>
                          <a:spcPct val="115000"/>
                        </a:lnSpc>
                        <a:spcBef>
                          <a:spcPts val="0"/>
                        </a:spcBef>
                        <a:spcAft>
                          <a:spcPts val="0"/>
                        </a:spcAft>
                      </a:pPr>
                      <a:r>
                        <a:rPr lang="en-US" sz="1200" dirty="0">
                          <a:effectLst/>
                        </a:rPr>
                        <a:t>Student-produced response (math)</a:t>
                      </a:r>
                      <a:endParaRPr lang="en-US" sz="1200" dirty="0">
                        <a:solidFill>
                          <a:schemeClr val="tx1"/>
                        </a:solidFill>
                        <a:effectLst/>
                        <a:latin typeface="Calibri"/>
                        <a:ea typeface="Calibri"/>
                        <a:cs typeface="Times New Roman"/>
                      </a:endParaRPr>
                    </a:p>
                  </a:txBody>
                  <a:tcPr marL="46367" marR="46367" marT="8482"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nSpc>
                          <a:spcPct val="115000"/>
                        </a:lnSpc>
                        <a:spcBef>
                          <a:spcPts val="0"/>
                        </a:spcBef>
                        <a:spcAft>
                          <a:spcPts val="0"/>
                        </a:spcAft>
                      </a:pPr>
                      <a:r>
                        <a:rPr lang="en-US" sz="1200" dirty="0">
                          <a:effectLst/>
                        </a:rPr>
                        <a:t>Multiple-choice (4 or 5 choices) </a:t>
                      </a:r>
                      <a:endParaRPr lang="en-US" sz="1200" dirty="0">
                        <a:solidFill>
                          <a:schemeClr val="tx1"/>
                        </a:solidFill>
                        <a:effectLst/>
                        <a:latin typeface="Calibri"/>
                        <a:ea typeface="Calibri"/>
                        <a:cs typeface="Times New Roman"/>
                      </a:endParaRPr>
                    </a:p>
                  </a:txBody>
                  <a:tcPr marL="46367" marR="46367" marT="8482"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bl>
          </a:graphicData>
        </a:graphic>
      </p:graphicFrame>
      <p:pic>
        <p:nvPicPr>
          <p:cNvPr id="12" name="Picture 11">
            <a:extLst>
              <a:ext uri="{FF2B5EF4-FFF2-40B4-BE49-F238E27FC236}">
                <a16:creationId xmlns:a16="http://schemas.microsoft.com/office/drawing/2014/main" id="{80877C3E-12B7-4B0A-BFD4-65FC3255AA7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4800" y="76200"/>
            <a:ext cx="4038120" cy="862175"/>
          </a:xfrm>
          <a:prstGeom prst="rect">
            <a:avLst/>
          </a:prstGeom>
        </p:spPr>
      </p:pic>
      <p:sp>
        <p:nvSpPr>
          <p:cNvPr id="13" name="Rectangle 12">
            <a:extLst>
              <a:ext uri="{FF2B5EF4-FFF2-40B4-BE49-F238E27FC236}">
                <a16:creationId xmlns:a16="http://schemas.microsoft.com/office/drawing/2014/main" id="{29F328C5-31C9-47CE-AAF8-8CD694BA5C2D}"/>
              </a:ext>
            </a:extLst>
          </p:cNvPr>
          <p:cNvSpPr/>
          <p:nvPr/>
        </p:nvSpPr>
        <p:spPr>
          <a:xfrm>
            <a:off x="4495800" y="645243"/>
            <a:ext cx="4849092" cy="369332"/>
          </a:xfrm>
          <a:prstGeom prst="rect">
            <a:avLst/>
          </a:prstGeom>
        </p:spPr>
        <p:txBody>
          <a:bodyPr wrap="square">
            <a:spAutoFit/>
          </a:bodyPr>
          <a:lstStyle/>
          <a:p>
            <a:r>
              <a:rPr lang="en-US" altLang="en-US" b="1" dirty="0"/>
              <a:t>SAT vs. ACT: Test Specification Differences</a:t>
            </a:r>
            <a:endParaRPr lang="en-US" altLang="en-US" dirty="0"/>
          </a:p>
        </p:txBody>
      </p:sp>
      <p:sp>
        <p:nvSpPr>
          <p:cNvPr id="14" name="Rectangle 13">
            <a:extLst>
              <a:ext uri="{FF2B5EF4-FFF2-40B4-BE49-F238E27FC236}">
                <a16:creationId xmlns:a16="http://schemas.microsoft.com/office/drawing/2014/main" id="{DFE066BE-D712-48EF-A94A-0A01F3A418E8}"/>
              </a:ext>
            </a:extLst>
          </p:cNvPr>
          <p:cNvSpPr>
            <a:spLocks noChangeArrowheads="1"/>
          </p:cNvSpPr>
          <p:nvPr/>
        </p:nvSpPr>
        <p:spPr bwMode="auto">
          <a:xfrm>
            <a:off x="678062" y="6567569"/>
            <a:ext cx="2294218" cy="2154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800" dirty="0"/>
              <a:t>HLC3062a Copyright © 2017 Huntington Mark, LLC</a:t>
            </a:r>
          </a:p>
        </p:txBody>
      </p:sp>
    </p:spTree>
    <p:extLst>
      <p:ext uri="{BB962C8B-B14F-4D97-AF65-F5344CB8AC3E}">
        <p14:creationId xmlns:p14="http://schemas.microsoft.com/office/powerpoint/2010/main" val="996450827"/>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descr="HLC-WallGraphic.jpg">
            <a:extLst>
              <a:ext uri="{FF2B5EF4-FFF2-40B4-BE49-F238E27FC236}">
                <a16:creationId xmlns:a16="http://schemas.microsoft.com/office/drawing/2014/main" xmlns="" id="{81A89248-A629-429B-AF36-6E3688A78F8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26165" y="-1"/>
            <a:ext cx="5341835" cy="6911441"/>
          </a:xfrm>
          <a:prstGeom prst="rect">
            <a:avLst/>
          </a:prstGeom>
        </p:spPr>
      </p:pic>
      <p:pic>
        <p:nvPicPr>
          <p:cNvPr id="22" name="Picture 11">
            <a:extLst>
              <a:ext uri="{FF2B5EF4-FFF2-40B4-BE49-F238E27FC236}">
                <a16:creationId xmlns:a16="http://schemas.microsoft.com/office/drawing/2014/main" xmlns="" id="{0FE091C7-591E-4A16-ABB8-1FD04C283B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4008" t="26854" r="2203" b="42686"/>
          <a:stretch>
            <a:fillRect/>
          </a:stretch>
        </p:blipFill>
        <p:spPr bwMode="auto">
          <a:xfrm>
            <a:off x="5329649" y="381000"/>
            <a:ext cx="3861459" cy="914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3" name="Picture 7">
            <a:extLst>
              <a:ext uri="{FF2B5EF4-FFF2-40B4-BE49-F238E27FC236}">
                <a16:creationId xmlns:a16="http://schemas.microsoft.com/office/drawing/2014/main" xmlns="" id="{0BD36375-D316-4D03-A427-875272435A7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l="3848" t="29057" r="1883" b="43887"/>
          <a:stretch>
            <a:fillRect/>
          </a:stretch>
        </p:blipFill>
        <p:spPr bwMode="auto">
          <a:xfrm>
            <a:off x="5329649" y="5361050"/>
            <a:ext cx="3867476" cy="8873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4" name="Rectangle 23">
            <a:extLst>
              <a:ext uri="{FF2B5EF4-FFF2-40B4-BE49-F238E27FC236}">
                <a16:creationId xmlns:a16="http://schemas.microsoft.com/office/drawing/2014/main" xmlns="" id="{66CB64CF-A3EC-494F-A0BE-C87F48A1EEA4}"/>
              </a:ext>
            </a:extLst>
          </p:cNvPr>
          <p:cNvSpPr/>
          <p:nvPr/>
        </p:nvSpPr>
        <p:spPr>
          <a:xfrm>
            <a:off x="3429000" y="-304800"/>
            <a:ext cx="1981200" cy="76962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5" name="Slide Number Placeholder 3">
            <a:extLst>
              <a:ext uri="{FF2B5EF4-FFF2-40B4-BE49-F238E27FC236}">
                <a16:creationId xmlns:a16="http://schemas.microsoft.com/office/drawing/2014/main" xmlns="" id="{F0F4F9D4-2737-494C-B72C-36B0A7EEA333}"/>
              </a:ext>
            </a:extLst>
          </p:cNvPr>
          <p:cNvSpPr>
            <a:spLocks noGrp="1"/>
          </p:cNvSpPr>
          <p:nvPr>
            <p:ph type="sldNum" sz="quarter" idx="12"/>
          </p:nvPr>
        </p:nvSpPr>
        <p:spPr>
          <a:xfrm>
            <a:off x="152400" y="6324600"/>
            <a:ext cx="2133600" cy="365125"/>
          </a:xfrm>
        </p:spPr>
        <p:txBody>
          <a:bodyPr/>
          <a:lstStyle/>
          <a:p>
            <a:pPr>
              <a:defRPr/>
            </a:pPr>
            <a:fld id="{45AC54FE-E3CB-4BE4-8F50-B0A06CC60F53}" type="slidenum">
              <a:rPr lang="en-US"/>
              <a:pPr>
                <a:defRPr/>
              </a:pPr>
              <a:t>5</a:t>
            </a:fld>
            <a:endParaRPr lang="en-US" dirty="0"/>
          </a:p>
        </p:txBody>
      </p:sp>
      <p:sp>
        <p:nvSpPr>
          <p:cNvPr id="26" name="Rectangle 25">
            <a:extLst>
              <a:ext uri="{FF2B5EF4-FFF2-40B4-BE49-F238E27FC236}">
                <a16:creationId xmlns:a16="http://schemas.microsoft.com/office/drawing/2014/main" xmlns="" id="{6A91D73A-D09E-4B8B-9C74-2BCCA45EB63F}"/>
              </a:ext>
            </a:extLst>
          </p:cNvPr>
          <p:cNvSpPr/>
          <p:nvPr/>
        </p:nvSpPr>
        <p:spPr>
          <a:xfrm>
            <a:off x="25213" y="1103055"/>
            <a:ext cx="5715000" cy="5139869"/>
          </a:xfrm>
          <a:prstGeom prst="rect">
            <a:avLst/>
          </a:prstGeom>
        </p:spPr>
        <p:txBody>
          <a:bodyPr>
            <a:spAutoFit/>
          </a:bodyPr>
          <a:lstStyle/>
          <a:p>
            <a:pPr lvl="1" eaLnBrk="1" fontAlgn="auto" hangingPunct="1">
              <a:spcBef>
                <a:spcPts val="0"/>
              </a:spcBef>
              <a:spcAft>
                <a:spcPts val="0"/>
              </a:spcAft>
              <a:defRPr/>
            </a:pPr>
            <a:r>
              <a:rPr lang="en-US" altLang="en-US" sz="2200" b="1" dirty="0">
                <a:latin typeface="+mn-lt"/>
                <a:cs typeface="+mn-cs"/>
              </a:rPr>
              <a:t>Our relationship with your school</a:t>
            </a:r>
          </a:p>
          <a:p>
            <a:pPr lvl="1" eaLnBrk="1" fontAlgn="auto" hangingPunct="1">
              <a:spcBef>
                <a:spcPts val="0"/>
              </a:spcBef>
              <a:spcAft>
                <a:spcPts val="0"/>
              </a:spcAft>
              <a:defRPr/>
            </a:pPr>
            <a:endParaRPr lang="en-US" altLang="en-US" sz="1000" b="1" dirty="0">
              <a:latin typeface="+mn-lt"/>
              <a:cs typeface="+mn-cs"/>
            </a:endParaRPr>
          </a:p>
          <a:p>
            <a:pPr marL="742950" lvl="1" indent="-285750" eaLnBrk="1" fontAlgn="auto" hangingPunct="1">
              <a:spcBef>
                <a:spcPts val="0"/>
              </a:spcBef>
              <a:spcAft>
                <a:spcPts val="0"/>
              </a:spcAft>
              <a:buFont typeface="Arial" panose="020B0604020202020204" pitchFamily="34" charset="0"/>
              <a:buChar char="•"/>
              <a:defRPr/>
            </a:pPr>
            <a:r>
              <a:rPr lang="en-US" altLang="en-US" dirty="0">
                <a:latin typeface="+mn-lt"/>
                <a:cs typeface="+mn-cs"/>
              </a:rPr>
              <a:t>Presentations </a:t>
            </a:r>
          </a:p>
          <a:p>
            <a:pPr lvl="2" indent="-285750" eaLnBrk="1" fontAlgn="auto" hangingPunct="1">
              <a:spcBef>
                <a:spcPts val="0"/>
              </a:spcBef>
              <a:spcAft>
                <a:spcPts val="0"/>
              </a:spcAft>
              <a:buFont typeface="Courier New" panose="02070309020205020404" pitchFamily="49" charset="0"/>
              <a:buChar char="o"/>
              <a:defRPr/>
            </a:pPr>
            <a:r>
              <a:rPr lang="en-US" altLang="en-US" dirty="0"/>
              <a:t>SAT/ACT, Advanced Study Skills, ADHD Support,  Homework Help, and Back to School Report Cards</a:t>
            </a:r>
            <a:endParaRPr lang="en-US" altLang="en-US" dirty="0">
              <a:latin typeface="+mn-lt"/>
              <a:cs typeface="+mn-cs"/>
            </a:endParaRPr>
          </a:p>
          <a:p>
            <a:pPr lvl="2" eaLnBrk="1" fontAlgn="auto" hangingPunct="1">
              <a:spcBef>
                <a:spcPts val="0"/>
              </a:spcBef>
              <a:spcAft>
                <a:spcPts val="0"/>
              </a:spcAft>
              <a:defRPr/>
            </a:pPr>
            <a:endParaRPr lang="en-US" altLang="en-US" sz="1000" dirty="0">
              <a:latin typeface="+mn-lt"/>
              <a:cs typeface="+mn-cs"/>
            </a:endParaRPr>
          </a:p>
          <a:p>
            <a:pPr marL="742950" lvl="1" indent="-285750" eaLnBrk="1" fontAlgn="auto" hangingPunct="1">
              <a:spcBef>
                <a:spcPts val="0"/>
              </a:spcBef>
              <a:spcAft>
                <a:spcPts val="0"/>
              </a:spcAft>
              <a:buFont typeface="Arial" panose="020B0604020202020204" pitchFamily="34" charset="0"/>
              <a:buChar char="•"/>
              <a:defRPr/>
            </a:pPr>
            <a:r>
              <a:rPr lang="en-US" altLang="en-US" dirty="0"/>
              <a:t>Group Test Marketing</a:t>
            </a:r>
          </a:p>
          <a:p>
            <a:pPr marL="742950" lvl="1" indent="-285750" eaLnBrk="1" fontAlgn="auto" hangingPunct="1">
              <a:spcBef>
                <a:spcPts val="0"/>
              </a:spcBef>
              <a:spcAft>
                <a:spcPts val="0"/>
              </a:spcAft>
              <a:buFont typeface="Arial" panose="020B0604020202020204" pitchFamily="34" charset="0"/>
              <a:buChar char="•"/>
              <a:defRPr/>
            </a:pPr>
            <a:endParaRPr lang="en-US" altLang="en-US" sz="1000" dirty="0">
              <a:latin typeface="+mn-lt"/>
              <a:cs typeface="+mn-cs"/>
            </a:endParaRPr>
          </a:p>
          <a:p>
            <a:pPr marL="742950" lvl="1" indent="-285750" eaLnBrk="1" fontAlgn="auto" hangingPunct="1">
              <a:spcBef>
                <a:spcPts val="0"/>
              </a:spcBef>
              <a:spcAft>
                <a:spcPts val="0"/>
              </a:spcAft>
              <a:buFont typeface="Arial" panose="020B0604020202020204" pitchFamily="34" charset="0"/>
              <a:buChar char="•"/>
              <a:defRPr/>
            </a:pPr>
            <a:r>
              <a:rPr lang="en-US" altLang="en-US" dirty="0">
                <a:latin typeface="+mn-lt"/>
                <a:cs typeface="+mn-cs"/>
              </a:rPr>
              <a:t>Sponsor events</a:t>
            </a:r>
          </a:p>
          <a:p>
            <a:pPr marL="628650" lvl="1" indent="-171450" eaLnBrk="1" fontAlgn="auto" hangingPunct="1">
              <a:spcBef>
                <a:spcPts val="0"/>
              </a:spcBef>
              <a:spcAft>
                <a:spcPts val="0"/>
              </a:spcAft>
              <a:buFont typeface="Arial" panose="020B0604020202020204" pitchFamily="34" charset="0"/>
              <a:buChar char="•"/>
              <a:defRPr/>
            </a:pPr>
            <a:endParaRPr lang="en-US" altLang="en-US" sz="1000" dirty="0">
              <a:latin typeface="+mn-lt"/>
              <a:cs typeface="+mn-cs"/>
            </a:endParaRPr>
          </a:p>
          <a:p>
            <a:pPr marL="742950" lvl="1" indent="-285750" eaLnBrk="1" fontAlgn="auto" hangingPunct="1">
              <a:spcBef>
                <a:spcPts val="0"/>
              </a:spcBef>
              <a:spcAft>
                <a:spcPts val="0"/>
              </a:spcAft>
              <a:buFont typeface="Arial" panose="020B0604020202020204" pitchFamily="34" charset="0"/>
              <a:buChar char="•"/>
              <a:defRPr/>
            </a:pPr>
            <a:r>
              <a:rPr lang="en-US" altLang="en-US" dirty="0">
                <a:latin typeface="+mn-lt"/>
                <a:cs typeface="+mn-cs"/>
              </a:rPr>
              <a:t>Tutoring lists</a:t>
            </a:r>
          </a:p>
          <a:p>
            <a:pPr marL="628650" lvl="1" indent="-171450" eaLnBrk="1" fontAlgn="auto" hangingPunct="1">
              <a:spcBef>
                <a:spcPts val="0"/>
              </a:spcBef>
              <a:spcAft>
                <a:spcPts val="0"/>
              </a:spcAft>
              <a:buFont typeface="Arial" panose="020B0604020202020204" pitchFamily="34" charset="0"/>
              <a:buChar char="•"/>
              <a:defRPr/>
            </a:pPr>
            <a:endParaRPr lang="en-US" altLang="en-US" sz="1000" dirty="0">
              <a:latin typeface="+mn-lt"/>
              <a:cs typeface="+mn-cs"/>
            </a:endParaRPr>
          </a:p>
          <a:p>
            <a:pPr marL="742950" lvl="1" indent="-285750" eaLnBrk="1" fontAlgn="auto" hangingPunct="1">
              <a:spcBef>
                <a:spcPts val="0"/>
              </a:spcBef>
              <a:spcAft>
                <a:spcPts val="0"/>
              </a:spcAft>
              <a:buFont typeface="Arial" panose="020B0604020202020204" pitchFamily="34" charset="0"/>
              <a:buChar char="•"/>
              <a:defRPr/>
            </a:pPr>
            <a:r>
              <a:rPr lang="en-US" altLang="en-US" dirty="0">
                <a:latin typeface="+mn-lt"/>
                <a:cs typeface="+mn-cs"/>
              </a:rPr>
              <a:t>Text 4000 Scholarship</a:t>
            </a:r>
          </a:p>
          <a:p>
            <a:pPr lvl="1" eaLnBrk="1" fontAlgn="auto" hangingPunct="1">
              <a:spcBef>
                <a:spcPts val="0"/>
              </a:spcBef>
              <a:spcAft>
                <a:spcPts val="0"/>
              </a:spcAft>
              <a:defRPr/>
            </a:pPr>
            <a:endParaRPr lang="en-US" altLang="en-US" sz="1000" dirty="0">
              <a:latin typeface="+mn-lt"/>
              <a:cs typeface="+mn-cs"/>
            </a:endParaRPr>
          </a:p>
          <a:p>
            <a:pPr marL="742950" lvl="1" indent="-285750" eaLnBrk="1" fontAlgn="auto" hangingPunct="1">
              <a:spcBef>
                <a:spcPts val="0"/>
              </a:spcBef>
              <a:spcAft>
                <a:spcPts val="0"/>
              </a:spcAft>
              <a:buFont typeface="Arial" panose="020B0604020202020204" pitchFamily="34" charset="0"/>
              <a:buChar char="•"/>
              <a:defRPr/>
            </a:pPr>
            <a:r>
              <a:rPr lang="en-US" altLang="en-US" dirty="0">
                <a:latin typeface="+mn-lt"/>
                <a:cs typeface="+mn-cs"/>
              </a:rPr>
              <a:t>Referral cards</a:t>
            </a:r>
          </a:p>
          <a:p>
            <a:pPr marL="628650" lvl="1" indent="-171450" eaLnBrk="1" fontAlgn="auto" hangingPunct="1">
              <a:spcBef>
                <a:spcPts val="0"/>
              </a:spcBef>
              <a:spcAft>
                <a:spcPts val="0"/>
              </a:spcAft>
              <a:buFont typeface="Arial" panose="020B0604020202020204" pitchFamily="34" charset="0"/>
              <a:buChar char="•"/>
              <a:defRPr/>
            </a:pPr>
            <a:endParaRPr lang="en-US" altLang="en-US" sz="1000" dirty="0">
              <a:latin typeface="+mn-lt"/>
              <a:cs typeface="+mn-cs"/>
            </a:endParaRPr>
          </a:p>
          <a:p>
            <a:pPr marL="742950" lvl="1" indent="-285750" eaLnBrk="1" fontAlgn="auto" hangingPunct="1">
              <a:spcBef>
                <a:spcPts val="0"/>
              </a:spcBef>
              <a:spcAft>
                <a:spcPts val="0"/>
              </a:spcAft>
              <a:buFont typeface="Arial" panose="020B0604020202020204" pitchFamily="34" charset="0"/>
              <a:buChar char="•"/>
              <a:defRPr/>
            </a:pPr>
            <a:r>
              <a:rPr lang="en-US" altLang="en-US" dirty="0">
                <a:latin typeface="+mn-lt"/>
                <a:cs typeface="+mn-cs"/>
              </a:rPr>
              <a:t>Huntington News </a:t>
            </a:r>
          </a:p>
          <a:p>
            <a:pPr lvl="2" indent="-285750" eaLnBrk="1" fontAlgn="auto" hangingPunct="1">
              <a:spcBef>
                <a:spcPts val="0"/>
              </a:spcBef>
              <a:spcAft>
                <a:spcPts val="0"/>
              </a:spcAft>
              <a:buFont typeface="Courier New" panose="02070309020205020404" pitchFamily="49" charset="0"/>
              <a:buChar char="o"/>
              <a:defRPr/>
            </a:pPr>
            <a:r>
              <a:rPr lang="en-US" altLang="en-US" dirty="0">
                <a:latin typeface="+mn-lt"/>
                <a:cs typeface="+mn-cs"/>
              </a:rPr>
              <a:t>Educators and Parents</a:t>
            </a:r>
          </a:p>
          <a:p>
            <a:pPr lvl="2" eaLnBrk="1" fontAlgn="auto" hangingPunct="1">
              <a:spcBef>
                <a:spcPts val="0"/>
              </a:spcBef>
              <a:spcAft>
                <a:spcPts val="0"/>
              </a:spcAft>
              <a:defRPr/>
            </a:pPr>
            <a:endParaRPr lang="en-US" altLang="en-US" sz="1000" dirty="0">
              <a:latin typeface="+mn-lt"/>
              <a:cs typeface="+mn-cs"/>
            </a:endParaRPr>
          </a:p>
          <a:p>
            <a:pPr marL="742950" lvl="1" indent="-285750" eaLnBrk="1" fontAlgn="auto" hangingPunct="1">
              <a:spcBef>
                <a:spcPts val="0"/>
              </a:spcBef>
              <a:spcAft>
                <a:spcPts val="0"/>
              </a:spcAft>
              <a:buFont typeface="Arial" panose="020B0604020202020204" pitchFamily="34" charset="0"/>
              <a:buChar char="•"/>
              <a:defRPr/>
            </a:pPr>
            <a:r>
              <a:rPr lang="en-US" altLang="en-US" dirty="0">
                <a:latin typeface="+mn-lt"/>
                <a:cs typeface="+mn-cs"/>
              </a:rPr>
              <a:t>Center tour</a:t>
            </a:r>
          </a:p>
          <a:p>
            <a:pPr marL="628650" lvl="1" indent="-171450" eaLnBrk="1" fontAlgn="auto" hangingPunct="1">
              <a:spcBef>
                <a:spcPts val="0"/>
              </a:spcBef>
              <a:spcAft>
                <a:spcPts val="0"/>
              </a:spcAft>
              <a:buFont typeface="Arial" panose="020B0604020202020204" pitchFamily="34" charset="0"/>
              <a:buChar char="•"/>
              <a:defRPr/>
            </a:pPr>
            <a:endParaRPr lang="en-US" altLang="en-US" sz="1000" dirty="0">
              <a:latin typeface="+mn-lt"/>
              <a:cs typeface="+mn-cs"/>
            </a:endParaRPr>
          </a:p>
        </p:txBody>
      </p:sp>
      <p:pic>
        <p:nvPicPr>
          <p:cNvPr id="27" name="Picture 26" descr="Text4000_Cellphone.jpg">
            <a:extLst>
              <a:ext uri="{FF2B5EF4-FFF2-40B4-BE49-F238E27FC236}">
                <a16:creationId xmlns:a16="http://schemas.microsoft.com/office/drawing/2014/main" xmlns="" id="{1FAE34AD-EF2F-46AF-9277-02853452A91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12128" y="2991767"/>
            <a:ext cx="1662545" cy="3256633"/>
          </a:xfrm>
          <a:prstGeom prst="rect">
            <a:avLst/>
          </a:prstGeom>
        </p:spPr>
      </p:pic>
      <p:sp>
        <p:nvSpPr>
          <p:cNvPr id="28" name="Rectangle 5">
            <a:extLst>
              <a:ext uri="{FF2B5EF4-FFF2-40B4-BE49-F238E27FC236}">
                <a16:creationId xmlns:a16="http://schemas.microsoft.com/office/drawing/2014/main" xmlns="" id="{04413B53-509C-4BB0-9B2D-82F5FC89A896}"/>
              </a:ext>
            </a:extLst>
          </p:cNvPr>
          <p:cNvSpPr>
            <a:spLocks noChangeArrowheads="1"/>
          </p:cNvSpPr>
          <p:nvPr/>
        </p:nvSpPr>
        <p:spPr bwMode="auto">
          <a:xfrm>
            <a:off x="685800" y="6477000"/>
            <a:ext cx="2294218" cy="2154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800" dirty="0"/>
              <a:t>HLC3062a Copyright © 2017 Huntington Mark, LLC</a:t>
            </a:r>
          </a:p>
        </p:txBody>
      </p:sp>
      <p:pic>
        <p:nvPicPr>
          <p:cNvPr id="29" name="Picture 28">
            <a:extLst>
              <a:ext uri="{FF2B5EF4-FFF2-40B4-BE49-F238E27FC236}">
                <a16:creationId xmlns:a16="http://schemas.microsoft.com/office/drawing/2014/main" xmlns="" id="{CB1C8E71-8AA6-4DF9-AED1-118E021A3CF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04800" y="76200"/>
            <a:ext cx="4038120" cy="86217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3">
            <a:extLst>
              <a:ext uri="{FF2B5EF4-FFF2-40B4-BE49-F238E27FC236}">
                <a16:creationId xmlns:a16="http://schemas.microsoft.com/office/drawing/2014/main" id="{F0FC1FD4-1381-4BF5-AEB3-9B6AE7D4B359}"/>
              </a:ext>
            </a:extLst>
          </p:cNvPr>
          <p:cNvSpPr>
            <a:spLocks noGrp="1"/>
          </p:cNvSpPr>
          <p:nvPr>
            <p:ph type="sldNum" sz="quarter" idx="12"/>
          </p:nvPr>
        </p:nvSpPr>
        <p:spPr>
          <a:xfrm>
            <a:off x="190260" y="6434137"/>
            <a:ext cx="2133600" cy="365125"/>
          </a:xfrm>
        </p:spPr>
        <p:txBody>
          <a:bodyPr/>
          <a:lstStyle/>
          <a:p>
            <a:pPr>
              <a:defRPr/>
            </a:pPr>
            <a:fld id="{1CC64C1C-F8F3-4CE1-A26B-5CB5D1B4074E}" type="slidenum">
              <a:rPr lang="en-US"/>
              <a:pPr>
                <a:defRPr/>
              </a:pPr>
              <a:t>6</a:t>
            </a:fld>
            <a:endParaRPr lang="en-US" dirty="0"/>
          </a:p>
        </p:txBody>
      </p:sp>
      <p:graphicFrame>
        <p:nvGraphicFramePr>
          <p:cNvPr id="9" name="Table 8">
            <a:extLst>
              <a:ext uri="{FF2B5EF4-FFF2-40B4-BE49-F238E27FC236}">
                <a16:creationId xmlns:a16="http://schemas.microsoft.com/office/drawing/2014/main" id="{3DC658D2-8E29-436A-A327-0099E9F3199D}"/>
              </a:ext>
            </a:extLst>
          </p:cNvPr>
          <p:cNvGraphicFramePr>
            <a:graphicFrameLocks noGrp="1"/>
          </p:cNvGraphicFramePr>
          <p:nvPr>
            <p:extLst>
              <p:ext uri="{D42A27DB-BD31-4B8C-83A1-F6EECF244321}">
                <p14:modId xmlns:p14="http://schemas.microsoft.com/office/powerpoint/2010/main" val="2636016177"/>
              </p:ext>
            </p:extLst>
          </p:nvPr>
        </p:nvGraphicFramePr>
        <p:xfrm>
          <a:off x="304800" y="1027250"/>
          <a:ext cx="8455768" cy="5459112"/>
        </p:xfrm>
        <a:graphic>
          <a:graphicData uri="http://schemas.openxmlformats.org/drawingml/2006/table">
            <a:tbl>
              <a:tblPr firstRow="1" firstCol="1" bandRow="1">
                <a:tableStyleId>{2D5ABB26-0587-4C30-8999-92F81FD0307C}</a:tableStyleId>
              </a:tblPr>
              <a:tblGrid>
                <a:gridCol w="895822">
                  <a:extLst>
                    <a:ext uri="{9D8B030D-6E8A-4147-A177-3AD203B41FA5}">
                      <a16:colId xmlns:a16="http://schemas.microsoft.com/office/drawing/2014/main" val="20000"/>
                    </a:ext>
                  </a:extLst>
                </a:gridCol>
                <a:gridCol w="3892250">
                  <a:extLst>
                    <a:ext uri="{9D8B030D-6E8A-4147-A177-3AD203B41FA5}">
                      <a16:colId xmlns:a16="http://schemas.microsoft.com/office/drawing/2014/main" val="20001"/>
                    </a:ext>
                  </a:extLst>
                </a:gridCol>
                <a:gridCol w="3667696">
                  <a:extLst>
                    <a:ext uri="{9D8B030D-6E8A-4147-A177-3AD203B41FA5}">
                      <a16:colId xmlns:a16="http://schemas.microsoft.com/office/drawing/2014/main" val="20002"/>
                    </a:ext>
                  </a:extLst>
                </a:gridCol>
              </a:tblGrid>
              <a:tr h="138329">
                <a:tc>
                  <a:txBody>
                    <a:bodyPr/>
                    <a:lstStyle/>
                    <a:p>
                      <a:pPr marL="0" marR="0">
                        <a:lnSpc>
                          <a:spcPct val="115000"/>
                        </a:lnSpc>
                        <a:spcBef>
                          <a:spcPts val="0"/>
                        </a:spcBef>
                        <a:spcAft>
                          <a:spcPts val="0"/>
                        </a:spcAft>
                      </a:pPr>
                      <a:r>
                        <a:rPr lang="en-US" sz="1000" dirty="0">
                          <a:effectLst/>
                        </a:rPr>
                        <a:t> </a:t>
                      </a:r>
                      <a:endParaRPr lang="en-US" sz="1000" dirty="0">
                        <a:effectLst/>
                        <a:latin typeface="Calibri"/>
                        <a:ea typeface="Calibri"/>
                        <a:cs typeface="Times New Roman"/>
                      </a:endParaRPr>
                    </a:p>
                  </a:txBody>
                  <a:tcPr marL="35603" marR="35603" marT="6513" marB="0">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marL="0" marR="0">
                        <a:lnSpc>
                          <a:spcPct val="115000"/>
                        </a:lnSpc>
                        <a:spcBef>
                          <a:spcPts val="0"/>
                        </a:spcBef>
                        <a:spcAft>
                          <a:spcPts val="0"/>
                        </a:spcAft>
                      </a:pPr>
                      <a:r>
                        <a:rPr lang="en-US" sz="1000" b="1" dirty="0">
                          <a:effectLst/>
                        </a:rPr>
                        <a:t>SAT</a:t>
                      </a:r>
                      <a:endParaRPr lang="en-US" sz="1000" b="1" dirty="0">
                        <a:effectLst/>
                        <a:latin typeface="Calibri"/>
                        <a:ea typeface="Calibri"/>
                        <a:cs typeface="Times New Roman"/>
                      </a:endParaRPr>
                    </a:p>
                  </a:txBody>
                  <a:tcPr marL="35603" marR="35603" marT="6513"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a:lnSpc>
                          <a:spcPct val="115000"/>
                        </a:lnSpc>
                        <a:spcBef>
                          <a:spcPts val="0"/>
                        </a:spcBef>
                        <a:spcAft>
                          <a:spcPts val="0"/>
                        </a:spcAft>
                      </a:pPr>
                      <a:r>
                        <a:rPr lang="en-US" sz="1000" b="1" dirty="0">
                          <a:effectLst/>
                        </a:rPr>
                        <a:t>ACT</a:t>
                      </a:r>
                      <a:endParaRPr lang="en-US" sz="1000" b="1" dirty="0">
                        <a:effectLst/>
                        <a:latin typeface="Calibri"/>
                        <a:ea typeface="Calibri"/>
                        <a:cs typeface="Times New Roman"/>
                      </a:endParaRPr>
                    </a:p>
                  </a:txBody>
                  <a:tcPr marL="35603" marR="35603" marT="6513"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0000"/>
                  </a:ext>
                </a:extLst>
              </a:tr>
              <a:tr h="3685393">
                <a:tc>
                  <a:txBody>
                    <a:bodyPr/>
                    <a:lstStyle/>
                    <a:p>
                      <a:pPr marL="0" marR="0">
                        <a:lnSpc>
                          <a:spcPct val="115000"/>
                        </a:lnSpc>
                        <a:spcBef>
                          <a:spcPts val="0"/>
                        </a:spcBef>
                        <a:spcAft>
                          <a:spcPts val="0"/>
                        </a:spcAft>
                      </a:pPr>
                      <a:r>
                        <a:rPr lang="en-US" sz="1000" b="1" dirty="0">
                          <a:effectLst/>
                        </a:rPr>
                        <a:t>Focus</a:t>
                      </a:r>
                      <a:endParaRPr lang="en-US" sz="1000" b="1" dirty="0">
                        <a:effectLst/>
                        <a:latin typeface="Calibri"/>
                        <a:ea typeface="Calibri"/>
                        <a:cs typeface="Times New Roman"/>
                      </a:endParaRPr>
                    </a:p>
                  </a:txBody>
                  <a:tcPr marL="35603" marR="35603" marT="6513"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a:lnSpc>
                          <a:spcPct val="115000"/>
                        </a:lnSpc>
                        <a:spcBef>
                          <a:spcPts val="0"/>
                        </a:spcBef>
                        <a:spcAft>
                          <a:spcPts val="0"/>
                        </a:spcAft>
                      </a:pPr>
                      <a:r>
                        <a:rPr lang="en-US" sz="1000" b="1" u="sng" dirty="0">
                          <a:effectLst/>
                        </a:rPr>
                        <a:t>Evidence-Based Reading and Writing </a:t>
                      </a:r>
                      <a:endParaRPr lang="en-US" sz="1000" b="1" dirty="0">
                        <a:effectLst/>
                      </a:endParaRPr>
                    </a:p>
                    <a:p>
                      <a:pPr marL="457200" marR="0">
                        <a:lnSpc>
                          <a:spcPct val="115000"/>
                        </a:lnSpc>
                        <a:spcBef>
                          <a:spcPts val="0"/>
                        </a:spcBef>
                        <a:spcAft>
                          <a:spcPts val="0"/>
                        </a:spcAft>
                      </a:pPr>
                      <a:r>
                        <a:rPr lang="en-US" sz="1000" u="sng" dirty="0">
                          <a:effectLst/>
                        </a:rPr>
                        <a:t>Reading Test</a:t>
                      </a:r>
                      <a:endParaRPr lang="en-US" sz="1000" dirty="0">
                        <a:effectLst/>
                      </a:endParaRPr>
                    </a:p>
                    <a:p>
                      <a:pPr marL="742950" marR="0" lvl="1" indent="-285750">
                        <a:lnSpc>
                          <a:spcPct val="115000"/>
                        </a:lnSpc>
                        <a:spcBef>
                          <a:spcPts val="0"/>
                        </a:spcBef>
                        <a:spcAft>
                          <a:spcPts val="0"/>
                        </a:spcAft>
                        <a:buFont typeface="Symbol"/>
                        <a:buChar char=""/>
                      </a:pPr>
                      <a:r>
                        <a:rPr lang="en-US" sz="1000" dirty="0">
                          <a:effectLst/>
                        </a:rPr>
                        <a:t>Reading comprehension of literary &amp; informational text</a:t>
                      </a:r>
                    </a:p>
                    <a:p>
                      <a:pPr marL="742950" marR="0" lvl="1" indent="-285750">
                        <a:lnSpc>
                          <a:spcPct val="115000"/>
                        </a:lnSpc>
                        <a:spcBef>
                          <a:spcPts val="0"/>
                        </a:spcBef>
                        <a:spcAft>
                          <a:spcPts val="0"/>
                        </a:spcAft>
                        <a:buFont typeface="Symbol"/>
                        <a:buChar char=""/>
                      </a:pPr>
                      <a:r>
                        <a:rPr lang="en-US" sz="1000" dirty="0">
                          <a:effectLst/>
                        </a:rPr>
                        <a:t>Word meaning and context </a:t>
                      </a:r>
                    </a:p>
                    <a:p>
                      <a:pPr marL="742950" marR="0" lvl="1" indent="-285750">
                        <a:lnSpc>
                          <a:spcPct val="115000"/>
                        </a:lnSpc>
                        <a:spcBef>
                          <a:spcPts val="0"/>
                        </a:spcBef>
                        <a:spcAft>
                          <a:spcPts val="0"/>
                        </a:spcAft>
                        <a:buFont typeface="Symbol"/>
                        <a:buChar char=""/>
                      </a:pPr>
                      <a:r>
                        <a:rPr lang="en-US" sz="1000" dirty="0">
                          <a:effectLst/>
                        </a:rPr>
                        <a:t>Author’s word choice</a:t>
                      </a:r>
                    </a:p>
                    <a:p>
                      <a:pPr marL="742950" marR="0" lvl="1" indent="-285750">
                        <a:lnSpc>
                          <a:spcPct val="115000"/>
                        </a:lnSpc>
                        <a:spcBef>
                          <a:spcPts val="0"/>
                        </a:spcBef>
                        <a:spcAft>
                          <a:spcPts val="0"/>
                        </a:spcAft>
                        <a:buFont typeface="Symbol"/>
                        <a:buChar char=""/>
                      </a:pPr>
                      <a:r>
                        <a:rPr lang="en-US" sz="1000" dirty="0">
                          <a:effectLst/>
                        </a:rPr>
                        <a:t>Influence of vocabulary on reader</a:t>
                      </a:r>
                    </a:p>
                    <a:p>
                      <a:pPr marL="742950" marR="0" lvl="1" indent="-285750">
                        <a:lnSpc>
                          <a:spcPct val="115000"/>
                        </a:lnSpc>
                        <a:spcBef>
                          <a:spcPts val="0"/>
                        </a:spcBef>
                        <a:spcAft>
                          <a:spcPts val="0"/>
                        </a:spcAft>
                        <a:buFont typeface="Symbol"/>
                        <a:buChar char=""/>
                      </a:pPr>
                      <a:r>
                        <a:rPr lang="en-US" sz="1000" dirty="0">
                          <a:effectLst/>
                        </a:rPr>
                        <a:t>Relationship between text and graphs, charts, and tables </a:t>
                      </a:r>
                    </a:p>
                    <a:p>
                      <a:pPr marL="742950" marR="0" lvl="1" indent="-285750">
                        <a:lnSpc>
                          <a:spcPct val="115000"/>
                        </a:lnSpc>
                        <a:spcBef>
                          <a:spcPts val="0"/>
                        </a:spcBef>
                        <a:spcAft>
                          <a:spcPts val="0"/>
                        </a:spcAft>
                        <a:buFont typeface="Symbol"/>
                        <a:buChar char=""/>
                      </a:pPr>
                      <a:r>
                        <a:rPr lang="en-US" sz="1000" dirty="0">
                          <a:effectLst/>
                        </a:rPr>
                        <a:t>Analysis of multiple texts</a:t>
                      </a:r>
                    </a:p>
                    <a:p>
                      <a:pPr marL="457200" marR="0" indent="0">
                        <a:lnSpc>
                          <a:spcPct val="115000"/>
                        </a:lnSpc>
                        <a:spcBef>
                          <a:spcPts val="0"/>
                        </a:spcBef>
                        <a:spcAft>
                          <a:spcPts val="0"/>
                        </a:spcAft>
                      </a:pPr>
                      <a:r>
                        <a:rPr lang="en-US" sz="1000" dirty="0">
                          <a:effectLst/>
                        </a:rPr>
                        <a:t> </a:t>
                      </a:r>
                      <a:r>
                        <a:rPr lang="en-US" sz="1000" u="sng" dirty="0">
                          <a:effectLst/>
                        </a:rPr>
                        <a:t>Writing and Language Test</a:t>
                      </a:r>
                      <a:endParaRPr lang="en-US" sz="1000" dirty="0">
                        <a:effectLst/>
                      </a:endParaRPr>
                    </a:p>
                    <a:p>
                      <a:pPr marL="742950" marR="0" lvl="1" indent="-285750">
                        <a:lnSpc>
                          <a:spcPct val="115000"/>
                        </a:lnSpc>
                        <a:spcBef>
                          <a:spcPts val="0"/>
                        </a:spcBef>
                        <a:spcAft>
                          <a:spcPts val="0"/>
                        </a:spcAft>
                        <a:buFont typeface="Symbol"/>
                        <a:buChar char=""/>
                      </a:pPr>
                      <a:r>
                        <a:rPr lang="en-US" sz="1000" dirty="0">
                          <a:effectLst/>
                        </a:rPr>
                        <a:t>Author’s word choice</a:t>
                      </a:r>
                    </a:p>
                    <a:p>
                      <a:pPr marL="742950" marR="0" lvl="1" indent="-285750">
                        <a:lnSpc>
                          <a:spcPct val="115000"/>
                        </a:lnSpc>
                        <a:spcBef>
                          <a:spcPts val="0"/>
                        </a:spcBef>
                        <a:spcAft>
                          <a:spcPts val="0"/>
                        </a:spcAft>
                        <a:buFont typeface="Symbol"/>
                        <a:buChar char=""/>
                      </a:pPr>
                      <a:r>
                        <a:rPr lang="en-US" sz="1000" dirty="0">
                          <a:effectLst/>
                        </a:rPr>
                        <a:t>Grammar rules</a:t>
                      </a:r>
                    </a:p>
                    <a:p>
                      <a:pPr marL="742950" marR="0" lvl="1" indent="-285750">
                        <a:lnSpc>
                          <a:spcPct val="115000"/>
                        </a:lnSpc>
                        <a:spcBef>
                          <a:spcPts val="0"/>
                        </a:spcBef>
                        <a:spcAft>
                          <a:spcPts val="0"/>
                        </a:spcAft>
                        <a:buFont typeface="Symbol"/>
                        <a:buChar char=""/>
                      </a:pPr>
                      <a:r>
                        <a:rPr lang="en-US" sz="1000" dirty="0">
                          <a:effectLst/>
                        </a:rPr>
                        <a:t>Relationship between text and graphs, charts, and tables</a:t>
                      </a:r>
                    </a:p>
                    <a:p>
                      <a:pPr marL="742950" marR="0" lvl="1" indent="-285750">
                        <a:lnSpc>
                          <a:spcPct val="115000"/>
                        </a:lnSpc>
                        <a:spcBef>
                          <a:spcPts val="0"/>
                        </a:spcBef>
                        <a:spcAft>
                          <a:spcPts val="0"/>
                        </a:spcAft>
                        <a:buFont typeface="Symbol"/>
                        <a:buChar char=""/>
                      </a:pPr>
                      <a:r>
                        <a:rPr lang="en-US" sz="1000" dirty="0">
                          <a:effectLst/>
                        </a:rPr>
                        <a:t>Author’s style and tone</a:t>
                      </a:r>
                    </a:p>
                    <a:p>
                      <a:pPr marL="0" marR="0" lvl="1" indent="0">
                        <a:lnSpc>
                          <a:spcPct val="115000"/>
                        </a:lnSpc>
                        <a:spcBef>
                          <a:spcPts val="0"/>
                        </a:spcBef>
                        <a:spcAft>
                          <a:spcPts val="0"/>
                        </a:spcAft>
                        <a:buFont typeface="Symbol"/>
                        <a:buNone/>
                      </a:pPr>
                      <a:r>
                        <a:rPr lang="en-US" sz="1000" b="1" u="sng" kern="1200" dirty="0">
                          <a:solidFill>
                            <a:schemeClr val="tx1"/>
                          </a:solidFill>
                          <a:effectLst/>
                          <a:latin typeface="+mn-lt"/>
                          <a:ea typeface="+mn-ea"/>
                          <a:cs typeface="+mn-cs"/>
                        </a:rPr>
                        <a:t>Math</a:t>
                      </a:r>
                    </a:p>
                    <a:p>
                      <a:pPr marL="742950" marR="0" lvl="0" indent="-342900">
                        <a:lnSpc>
                          <a:spcPct val="115000"/>
                        </a:lnSpc>
                        <a:spcBef>
                          <a:spcPts val="0"/>
                        </a:spcBef>
                        <a:spcAft>
                          <a:spcPts val="0"/>
                        </a:spcAft>
                        <a:buFont typeface="Symbol"/>
                        <a:buChar char=""/>
                        <a:tabLst>
                          <a:tab pos="685800" algn="l"/>
                        </a:tabLst>
                      </a:pPr>
                      <a:r>
                        <a:rPr lang="en-US" sz="1000" dirty="0">
                          <a:effectLst/>
                        </a:rPr>
                        <a:t>Knowledge in:</a:t>
                      </a:r>
                    </a:p>
                    <a:p>
                      <a:pPr marL="1035050" marR="0" lvl="1" indent="-285750">
                        <a:lnSpc>
                          <a:spcPct val="115000"/>
                        </a:lnSpc>
                        <a:spcBef>
                          <a:spcPts val="0"/>
                        </a:spcBef>
                        <a:spcAft>
                          <a:spcPts val="0"/>
                        </a:spcAft>
                        <a:buFont typeface="Calibri"/>
                        <a:buChar char="-"/>
                      </a:pPr>
                      <a:r>
                        <a:rPr lang="en-US" sz="1000" dirty="0">
                          <a:effectLst/>
                        </a:rPr>
                        <a:t>Arithmetic</a:t>
                      </a:r>
                    </a:p>
                    <a:p>
                      <a:pPr marL="1035050" marR="0" lvl="1" indent="-285750">
                        <a:lnSpc>
                          <a:spcPct val="115000"/>
                        </a:lnSpc>
                        <a:spcBef>
                          <a:spcPts val="0"/>
                        </a:spcBef>
                        <a:spcAft>
                          <a:spcPts val="0"/>
                        </a:spcAft>
                        <a:buFont typeface="Calibri"/>
                        <a:buChar char="-"/>
                      </a:pPr>
                      <a:r>
                        <a:rPr lang="en-US" sz="1000" dirty="0">
                          <a:effectLst/>
                        </a:rPr>
                        <a:t>Algebra I &amp; II </a:t>
                      </a:r>
                    </a:p>
                    <a:p>
                      <a:pPr marL="1035050" marR="0" lvl="1" indent="-285750">
                        <a:lnSpc>
                          <a:spcPct val="115000"/>
                        </a:lnSpc>
                        <a:spcBef>
                          <a:spcPts val="0"/>
                        </a:spcBef>
                        <a:spcAft>
                          <a:spcPts val="0"/>
                        </a:spcAft>
                        <a:buFont typeface="Calibri"/>
                        <a:buChar char="-"/>
                      </a:pPr>
                      <a:r>
                        <a:rPr lang="en-US" sz="1000" dirty="0">
                          <a:effectLst/>
                        </a:rPr>
                        <a:t>Geometry</a:t>
                      </a:r>
                    </a:p>
                    <a:p>
                      <a:pPr marL="1035050" marR="0" lvl="1" indent="-285750">
                        <a:lnSpc>
                          <a:spcPct val="115000"/>
                        </a:lnSpc>
                        <a:spcBef>
                          <a:spcPts val="0"/>
                        </a:spcBef>
                        <a:spcAft>
                          <a:spcPts val="0"/>
                        </a:spcAft>
                        <a:buFont typeface="Calibri"/>
                        <a:buChar char="-"/>
                      </a:pPr>
                      <a:r>
                        <a:rPr lang="en-US" sz="1000" dirty="0">
                          <a:effectLst/>
                        </a:rPr>
                        <a:t>Complex numbers &amp; trigonometry</a:t>
                      </a:r>
                    </a:p>
                    <a:p>
                      <a:pPr marL="742950" marR="0" lvl="0" indent="-342900">
                        <a:lnSpc>
                          <a:spcPct val="115000"/>
                        </a:lnSpc>
                        <a:spcBef>
                          <a:spcPts val="0"/>
                        </a:spcBef>
                        <a:spcAft>
                          <a:spcPts val="0"/>
                        </a:spcAft>
                        <a:buFont typeface="Symbol"/>
                        <a:buChar char=""/>
                      </a:pPr>
                      <a:r>
                        <a:rPr lang="en-US" sz="1000" dirty="0">
                          <a:effectLst/>
                        </a:rPr>
                        <a:t>Real world application of math skills</a:t>
                      </a:r>
                    </a:p>
                    <a:p>
                      <a:pPr marL="742950" marR="0" lvl="0" indent="-342900">
                        <a:lnSpc>
                          <a:spcPct val="115000"/>
                        </a:lnSpc>
                        <a:spcBef>
                          <a:spcPts val="0"/>
                        </a:spcBef>
                        <a:spcAft>
                          <a:spcPts val="0"/>
                        </a:spcAft>
                        <a:buFont typeface="Symbol"/>
                        <a:buChar char=""/>
                      </a:pPr>
                      <a:r>
                        <a:rPr lang="en-US" sz="1000" dirty="0">
                          <a:effectLst/>
                        </a:rPr>
                        <a:t>Calculator section and No-calculator section</a:t>
                      </a:r>
                    </a:p>
                    <a:p>
                      <a:pPr marL="0" marR="0">
                        <a:lnSpc>
                          <a:spcPct val="115000"/>
                        </a:lnSpc>
                        <a:spcBef>
                          <a:spcPts val="0"/>
                        </a:spcBef>
                        <a:spcAft>
                          <a:spcPts val="0"/>
                        </a:spcAft>
                      </a:pPr>
                      <a:r>
                        <a:rPr lang="en-US" sz="1000" u="none" strike="noStrike" dirty="0">
                          <a:effectLst/>
                        </a:rPr>
                        <a:t> </a:t>
                      </a:r>
                      <a:r>
                        <a:rPr lang="en-US" sz="1000" b="1" u="sng" kern="1200" dirty="0">
                          <a:solidFill>
                            <a:schemeClr val="tx1"/>
                          </a:solidFill>
                          <a:effectLst/>
                          <a:latin typeface="+mn-lt"/>
                          <a:ea typeface="+mn-ea"/>
                          <a:cs typeface="+mn-cs"/>
                        </a:rPr>
                        <a:t>Essay</a:t>
                      </a:r>
                      <a:r>
                        <a:rPr lang="en-US" sz="1000" b="1" u="none" kern="1200" dirty="0">
                          <a:solidFill>
                            <a:schemeClr val="tx1"/>
                          </a:solidFill>
                          <a:effectLst/>
                          <a:latin typeface="+mn-lt"/>
                          <a:ea typeface="+mn-ea"/>
                          <a:cs typeface="+mn-cs"/>
                        </a:rPr>
                        <a:t> (optional)</a:t>
                      </a:r>
                    </a:p>
                    <a:p>
                      <a:pPr marL="742950" marR="0" lvl="1" indent="-342900">
                        <a:lnSpc>
                          <a:spcPct val="115000"/>
                        </a:lnSpc>
                        <a:spcBef>
                          <a:spcPts val="0"/>
                        </a:spcBef>
                        <a:spcAft>
                          <a:spcPts val="0"/>
                        </a:spcAft>
                        <a:buFont typeface="Symbol"/>
                        <a:buChar char=""/>
                        <a:tabLst>
                          <a:tab pos="685800" algn="l"/>
                        </a:tabLst>
                      </a:pPr>
                      <a:r>
                        <a:rPr lang="en-US" sz="1000" dirty="0">
                          <a:effectLst/>
                        </a:rPr>
                        <a:t>Focus on ability to:</a:t>
                      </a:r>
                    </a:p>
                    <a:p>
                      <a:pPr marL="1035050" marR="0" lvl="2" indent="-285750">
                        <a:lnSpc>
                          <a:spcPct val="115000"/>
                        </a:lnSpc>
                        <a:spcBef>
                          <a:spcPts val="0"/>
                        </a:spcBef>
                        <a:spcAft>
                          <a:spcPts val="0"/>
                        </a:spcAft>
                        <a:buFont typeface="Calibri"/>
                        <a:buChar char="-"/>
                      </a:pPr>
                      <a:r>
                        <a:rPr lang="en-US" sz="1000" dirty="0">
                          <a:effectLst/>
                        </a:rPr>
                        <a:t>comprehend and  analyze a high-quality source text </a:t>
                      </a:r>
                    </a:p>
                    <a:p>
                      <a:pPr marL="1035050" marR="0" lvl="2" indent="-285750">
                        <a:lnSpc>
                          <a:spcPct val="115000"/>
                        </a:lnSpc>
                        <a:spcBef>
                          <a:spcPts val="0"/>
                        </a:spcBef>
                        <a:spcAft>
                          <a:spcPts val="0"/>
                        </a:spcAft>
                        <a:buFont typeface="Calibri"/>
                        <a:buChar char="-"/>
                      </a:pPr>
                      <a:r>
                        <a:rPr lang="en-US" sz="1000" dirty="0">
                          <a:effectLst/>
                        </a:rPr>
                        <a:t>develop a well-written, clear rhetorical analysis of text, using textual evidence to support claims</a:t>
                      </a:r>
                      <a:endParaRPr lang="en-US" sz="1000" dirty="0">
                        <a:effectLst/>
                        <a:latin typeface="Calibri"/>
                        <a:ea typeface="Calibri"/>
                        <a:cs typeface="Times New Roman"/>
                      </a:endParaRPr>
                    </a:p>
                  </a:txBody>
                  <a:tcPr marL="35603" marR="35603" marT="6513"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nSpc>
                          <a:spcPct val="115000"/>
                        </a:lnSpc>
                        <a:spcBef>
                          <a:spcPts val="0"/>
                        </a:spcBef>
                        <a:spcAft>
                          <a:spcPts val="0"/>
                        </a:spcAft>
                      </a:pPr>
                      <a:r>
                        <a:rPr lang="en-US" sz="1000" b="1" u="sng" kern="1200" dirty="0">
                          <a:solidFill>
                            <a:schemeClr val="tx1"/>
                          </a:solidFill>
                          <a:effectLst/>
                          <a:latin typeface="+mn-lt"/>
                          <a:ea typeface="+mn-ea"/>
                          <a:cs typeface="+mn-cs"/>
                        </a:rPr>
                        <a:t>English</a:t>
                      </a:r>
                    </a:p>
                    <a:p>
                      <a:pPr marL="577850" marR="0" lvl="0" indent="-342900">
                        <a:lnSpc>
                          <a:spcPct val="115000"/>
                        </a:lnSpc>
                        <a:spcBef>
                          <a:spcPts val="0"/>
                        </a:spcBef>
                        <a:spcAft>
                          <a:spcPts val="0"/>
                        </a:spcAft>
                        <a:buFont typeface="Symbol"/>
                        <a:buChar char=""/>
                        <a:tabLst>
                          <a:tab pos="457200" algn="l"/>
                        </a:tabLst>
                      </a:pPr>
                      <a:r>
                        <a:rPr lang="en-US" sz="1000" dirty="0">
                          <a:effectLst/>
                        </a:rPr>
                        <a:t>Grammar &amp; punctuation rules</a:t>
                      </a:r>
                    </a:p>
                    <a:p>
                      <a:pPr marL="0" marR="0">
                        <a:lnSpc>
                          <a:spcPct val="115000"/>
                        </a:lnSpc>
                        <a:spcBef>
                          <a:spcPts val="0"/>
                        </a:spcBef>
                        <a:spcAft>
                          <a:spcPts val="0"/>
                        </a:spcAft>
                      </a:pPr>
                      <a:r>
                        <a:rPr lang="en-US" sz="1000" dirty="0">
                          <a:effectLst/>
                        </a:rPr>
                        <a:t> </a:t>
                      </a:r>
                      <a:r>
                        <a:rPr lang="en-US" sz="1000" b="1" u="sng" kern="1200" dirty="0">
                          <a:solidFill>
                            <a:schemeClr val="tx1"/>
                          </a:solidFill>
                          <a:effectLst/>
                          <a:latin typeface="+mn-lt"/>
                          <a:ea typeface="+mn-ea"/>
                          <a:cs typeface="+mn-cs"/>
                        </a:rPr>
                        <a:t>Math</a:t>
                      </a:r>
                    </a:p>
                    <a:p>
                      <a:pPr marL="577850" marR="0" lvl="0" indent="-342900">
                        <a:lnSpc>
                          <a:spcPct val="115000"/>
                        </a:lnSpc>
                        <a:spcBef>
                          <a:spcPts val="0"/>
                        </a:spcBef>
                        <a:spcAft>
                          <a:spcPts val="0"/>
                        </a:spcAft>
                        <a:buFont typeface="Symbol"/>
                        <a:buChar char=""/>
                        <a:tabLst>
                          <a:tab pos="457200" algn="l"/>
                        </a:tabLst>
                      </a:pPr>
                      <a:r>
                        <a:rPr lang="en-US" sz="1000" dirty="0">
                          <a:effectLst/>
                        </a:rPr>
                        <a:t>Knowledge in:</a:t>
                      </a:r>
                    </a:p>
                    <a:p>
                      <a:pPr marL="858838" marR="0" lvl="2" indent="-285750">
                        <a:lnSpc>
                          <a:spcPct val="115000"/>
                        </a:lnSpc>
                        <a:spcBef>
                          <a:spcPts val="0"/>
                        </a:spcBef>
                        <a:spcAft>
                          <a:spcPts val="0"/>
                        </a:spcAft>
                        <a:buFont typeface="Calibri"/>
                        <a:buChar char="-"/>
                      </a:pPr>
                      <a:r>
                        <a:rPr lang="en-US" sz="1000" dirty="0">
                          <a:effectLst/>
                        </a:rPr>
                        <a:t>Arithmetic, </a:t>
                      </a:r>
                    </a:p>
                    <a:p>
                      <a:pPr marL="858838" marR="0" lvl="2" indent="-285750">
                        <a:lnSpc>
                          <a:spcPct val="115000"/>
                        </a:lnSpc>
                        <a:spcBef>
                          <a:spcPts val="0"/>
                        </a:spcBef>
                        <a:spcAft>
                          <a:spcPts val="0"/>
                        </a:spcAft>
                        <a:buFont typeface="Calibri"/>
                        <a:buChar char="-"/>
                      </a:pPr>
                      <a:r>
                        <a:rPr lang="en-US" sz="1000" dirty="0">
                          <a:effectLst/>
                        </a:rPr>
                        <a:t>Pre-Algebra </a:t>
                      </a:r>
                    </a:p>
                    <a:p>
                      <a:pPr marL="858838" marR="0" lvl="2" indent="-285750">
                        <a:lnSpc>
                          <a:spcPct val="115000"/>
                        </a:lnSpc>
                        <a:spcBef>
                          <a:spcPts val="0"/>
                        </a:spcBef>
                        <a:spcAft>
                          <a:spcPts val="0"/>
                        </a:spcAft>
                        <a:buFont typeface="Calibri"/>
                        <a:buChar char="-"/>
                      </a:pPr>
                      <a:r>
                        <a:rPr lang="en-US" sz="1000" dirty="0">
                          <a:effectLst/>
                        </a:rPr>
                        <a:t>Elementary Algebra</a:t>
                      </a:r>
                    </a:p>
                    <a:p>
                      <a:pPr marL="858838" marR="0" lvl="2" indent="-285750">
                        <a:lnSpc>
                          <a:spcPct val="115000"/>
                        </a:lnSpc>
                        <a:spcBef>
                          <a:spcPts val="0"/>
                        </a:spcBef>
                        <a:spcAft>
                          <a:spcPts val="0"/>
                        </a:spcAft>
                        <a:buFont typeface="Calibri"/>
                        <a:buChar char="-"/>
                      </a:pPr>
                      <a:r>
                        <a:rPr lang="en-US" sz="1000" dirty="0">
                          <a:effectLst/>
                        </a:rPr>
                        <a:t>Intermediate Algebra</a:t>
                      </a:r>
                    </a:p>
                    <a:p>
                      <a:pPr marL="858838" marR="0" lvl="2" indent="-285750">
                        <a:lnSpc>
                          <a:spcPct val="115000"/>
                        </a:lnSpc>
                        <a:spcBef>
                          <a:spcPts val="0"/>
                        </a:spcBef>
                        <a:spcAft>
                          <a:spcPts val="0"/>
                        </a:spcAft>
                        <a:buFont typeface="Calibri"/>
                        <a:buChar char="-"/>
                      </a:pPr>
                      <a:r>
                        <a:rPr lang="en-US" sz="1000" dirty="0">
                          <a:effectLst/>
                        </a:rPr>
                        <a:t>Coordinate &amp; Plane Geometry</a:t>
                      </a:r>
                    </a:p>
                    <a:p>
                      <a:pPr marL="858838" marR="0" lvl="2" indent="-285750">
                        <a:lnSpc>
                          <a:spcPct val="115000"/>
                        </a:lnSpc>
                        <a:spcBef>
                          <a:spcPts val="0"/>
                        </a:spcBef>
                        <a:spcAft>
                          <a:spcPts val="0"/>
                        </a:spcAft>
                        <a:buFont typeface="Calibri"/>
                        <a:buChar char="-"/>
                      </a:pPr>
                      <a:r>
                        <a:rPr lang="en-US" sz="1000" dirty="0">
                          <a:effectLst/>
                        </a:rPr>
                        <a:t>Plane Geometry</a:t>
                      </a:r>
                    </a:p>
                    <a:p>
                      <a:pPr marL="858838" marR="0" lvl="2" indent="-285750">
                        <a:lnSpc>
                          <a:spcPct val="115000"/>
                        </a:lnSpc>
                        <a:spcBef>
                          <a:spcPts val="0"/>
                        </a:spcBef>
                        <a:spcAft>
                          <a:spcPts val="0"/>
                        </a:spcAft>
                        <a:buFont typeface="Calibri"/>
                        <a:buChar char="-"/>
                      </a:pPr>
                      <a:r>
                        <a:rPr lang="en-US" sz="1000" dirty="0">
                          <a:effectLst/>
                        </a:rPr>
                        <a:t>Trigonometry</a:t>
                      </a:r>
                    </a:p>
                    <a:p>
                      <a:pPr marL="858838" marR="0" lvl="2" indent="-285750">
                        <a:lnSpc>
                          <a:spcPct val="115000"/>
                        </a:lnSpc>
                        <a:spcBef>
                          <a:spcPts val="0"/>
                        </a:spcBef>
                        <a:spcAft>
                          <a:spcPts val="0"/>
                        </a:spcAft>
                        <a:buFont typeface="Calibri"/>
                        <a:buChar char="-"/>
                      </a:pPr>
                      <a:r>
                        <a:rPr lang="en-US" sz="1000" dirty="0">
                          <a:effectLst/>
                        </a:rPr>
                        <a:t>Statistics &amp; Probability</a:t>
                      </a:r>
                    </a:p>
                    <a:p>
                      <a:pPr marL="577850" marR="0" lvl="1" indent="-342900">
                        <a:lnSpc>
                          <a:spcPct val="115000"/>
                        </a:lnSpc>
                        <a:spcBef>
                          <a:spcPts val="0"/>
                        </a:spcBef>
                        <a:spcAft>
                          <a:spcPts val="0"/>
                        </a:spcAft>
                        <a:buFont typeface="Symbol"/>
                        <a:buChar char=""/>
                        <a:tabLst>
                          <a:tab pos="457200" algn="l"/>
                        </a:tabLst>
                      </a:pPr>
                      <a:r>
                        <a:rPr lang="en-US" sz="1000" dirty="0">
                          <a:effectLst/>
                        </a:rPr>
                        <a:t>Allows calculator use for all math </a:t>
                      </a:r>
                    </a:p>
                    <a:p>
                      <a:pPr marL="0" marR="0">
                        <a:lnSpc>
                          <a:spcPct val="115000"/>
                        </a:lnSpc>
                        <a:spcBef>
                          <a:spcPts val="0"/>
                        </a:spcBef>
                        <a:spcAft>
                          <a:spcPts val="0"/>
                        </a:spcAft>
                      </a:pPr>
                      <a:r>
                        <a:rPr lang="en-US" sz="1000" b="1" u="sng" kern="1200" dirty="0">
                          <a:solidFill>
                            <a:schemeClr val="tx1"/>
                          </a:solidFill>
                          <a:effectLst/>
                          <a:latin typeface="+mn-lt"/>
                          <a:ea typeface="+mn-ea"/>
                          <a:cs typeface="+mn-cs"/>
                        </a:rPr>
                        <a:t>Reading</a:t>
                      </a:r>
                    </a:p>
                    <a:p>
                      <a:pPr marL="577850" marR="0" lvl="0" indent="-342900">
                        <a:lnSpc>
                          <a:spcPct val="115000"/>
                        </a:lnSpc>
                        <a:spcBef>
                          <a:spcPts val="0"/>
                        </a:spcBef>
                        <a:spcAft>
                          <a:spcPts val="0"/>
                        </a:spcAft>
                        <a:buFont typeface="Symbol"/>
                        <a:buChar char=""/>
                        <a:tabLst>
                          <a:tab pos="457200" algn="l"/>
                        </a:tabLst>
                      </a:pPr>
                      <a:r>
                        <a:rPr lang="en-US" sz="1000" dirty="0">
                          <a:effectLst/>
                        </a:rPr>
                        <a:t>Reading comprehension</a:t>
                      </a:r>
                    </a:p>
                    <a:p>
                      <a:pPr marL="577850" marR="0" lvl="0" indent="-342900">
                        <a:lnSpc>
                          <a:spcPct val="115000"/>
                        </a:lnSpc>
                        <a:spcBef>
                          <a:spcPts val="0"/>
                        </a:spcBef>
                        <a:spcAft>
                          <a:spcPts val="0"/>
                        </a:spcAft>
                        <a:buFont typeface="Symbol"/>
                        <a:buChar char=""/>
                        <a:tabLst>
                          <a:tab pos="457200" algn="l"/>
                        </a:tabLst>
                      </a:pPr>
                      <a:r>
                        <a:rPr lang="en-US" sz="1000" dirty="0">
                          <a:effectLst/>
                        </a:rPr>
                        <a:t>Vocabulary in context</a:t>
                      </a:r>
                    </a:p>
                    <a:p>
                      <a:pPr marL="577850" marR="0" lvl="0" indent="-342900">
                        <a:lnSpc>
                          <a:spcPct val="115000"/>
                        </a:lnSpc>
                        <a:spcBef>
                          <a:spcPts val="0"/>
                        </a:spcBef>
                        <a:spcAft>
                          <a:spcPts val="0"/>
                        </a:spcAft>
                        <a:buFont typeface="Symbol"/>
                        <a:buChar char=""/>
                        <a:tabLst>
                          <a:tab pos="457200" algn="l"/>
                        </a:tabLst>
                      </a:pPr>
                      <a:r>
                        <a:rPr lang="en-US" sz="1000" dirty="0">
                          <a:effectLst/>
                        </a:rPr>
                        <a:t>Analysis of multiple texts</a:t>
                      </a:r>
                    </a:p>
                    <a:p>
                      <a:pPr marL="577850" marR="0" lvl="1" indent="-342900">
                        <a:lnSpc>
                          <a:spcPct val="115000"/>
                        </a:lnSpc>
                        <a:spcBef>
                          <a:spcPts val="0"/>
                        </a:spcBef>
                        <a:spcAft>
                          <a:spcPts val="0"/>
                        </a:spcAft>
                        <a:buFont typeface="Symbol"/>
                        <a:buChar char=""/>
                        <a:tabLst>
                          <a:tab pos="457200" algn="l"/>
                        </a:tabLst>
                      </a:pPr>
                      <a:endParaRPr lang="en-US" sz="1000" dirty="0">
                        <a:effectLst/>
                      </a:endParaRPr>
                    </a:p>
                    <a:p>
                      <a:pPr marL="0" marR="0">
                        <a:lnSpc>
                          <a:spcPct val="115000"/>
                        </a:lnSpc>
                        <a:spcBef>
                          <a:spcPts val="0"/>
                        </a:spcBef>
                        <a:spcAft>
                          <a:spcPts val="0"/>
                        </a:spcAft>
                      </a:pPr>
                      <a:r>
                        <a:rPr lang="en-US" sz="1000" dirty="0">
                          <a:effectLst/>
                        </a:rPr>
                        <a:t> </a:t>
                      </a:r>
                      <a:r>
                        <a:rPr lang="en-US" sz="1000" b="1" u="sng" kern="1200" dirty="0">
                          <a:solidFill>
                            <a:schemeClr val="tx1"/>
                          </a:solidFill>
                          <a:effectLst/>
                          <a:latin typeface="+mn-lt"/>
                          <a:ea typeface="+mn-ea"/>
                          <a:cs typeface="+mn-cs"/>
                        </a:rPr>
                        <a:t>Science</a:t>
                      </a:r>
                    </a:p>
                    <a:p>
                      <a:pPr marL="577850" marR="0" lvl="0" indent="-342900">
                        <a:lnSpc>
                          <a:spcPct val="115000"/>
                        </a:lnSpc>
                        <a:spcBef>
                          <a:spcPts val="0"/>
                        </a:spcBef>
                        <a:spcAft>
                          <a:spcPts val="0"/>
                        </a:spcAft>
                        <a:buFont typeface="Symbol"/>
                        <a:buChar char=""/>
                        <a:tabLst>
                          <a:tab pos="457200" algn="l"/>
                        </a:tabLst>
                      </a:pPr>
                      <a:r>
                        <a:rPr lang="en-US" sz="1000" dirty="0">
                          <a:effectLst/>
                        </a:rPr>
                        <a:t>Scientific reasoning skills</a:t>
                      </a:r>
                    </a:p>
                    <a:p>
                      <a:pPr marL="574675" marR="0" lvl="0" indent="0">
                        <a:lnSpc>
                          <a:spcPct val="115000"/>
                        </a:lnSpc>
                        <a:spcBef>
                          <a:spcPts val="0"/>
                        </a:spcBef>
                        <a:spcAft>
                          <a:spcPts val="0"/>
                        </a:spcAft>
                        <a:buFont typeface="Symbol"/>
                        <a:buNone/>
                        <a:tabLst>
                          <a:tab pos="457200" algn="l"/>
                        </a:tabLst>
                      </a:pPr>
                      <a:r>
                        <a:rPr lang="en-US" sz="1000" dirty="0">
                          <a:effectLst/>
                        </a:rPr>
                        <a:t>No calculator use permitted for Science test</a:t>
                      </a:r>
                    </a:p>
                    <a:p>
                      <a:pPr marL="0" marR="0">
                        <a:lnSpc>
                          <a:spcPct val="115000"/>
                        </a:lnSpc>
                        <a:spcBef>
                          <a:spcPts val="0"/>
                        </a:spcBef>
                        <a:spcAft>
                          <a:spcPts val="0"/>
                        </a:spcAft>
                      </a:pPr>
                      <a:r>
                        <a:rPr lang="en-US" sz="1000" dirty="0">
                          <a:effectLst/>
                        </a:rPr>
                        <a:t> </a:t>
                      </a:r>
                      <a:r>
                        <a:rPr lang="en-US" sz="1000" b="1" u="sng" kern="1200" dirty="0">
                          <a:solidFill>
                            <a:schemeClr val="tx1"/>
                          </a:solidFill>
                          <a:effectLst/>
                          <a:latin typeface="+mn-lt"/>
                          <a:ea typeface="+mn-ea"/>
                          <a:cs typeface="+mn-cs"/>
                        </a:rPr>
                        <a:t>Essay</a:t>
                      </a:r>
                      <a:r>
                        <a:rPr lang="en-US" sz="1000" b="1" u="none" kern="1200" dirty="0">
                          <a:solidFill>
                            <a:schemeClr val="tx1"/>
                          </a:solidFill>
                          <a:effectLst/>
                          <a:latin typeface="+mn-lt"/>
                          <a:ea typeface="+mn-ea"/>
                          <a:cs typeface="+mn-cs"/>
                        </a:rPr>
                        <a:t> (optional)</a:t>
                      </a:r>
                      <a:endParaRPr lang="en-US" sz="1000" b="1" u="sng" kern="1200" dirty="0">
                        <a:solidFill>
                          <a:schemeClr val="tx1"/>
                        </a:solidFill>
                        <a:effectLst/>
                        <a:latin typeface="+mn-lt"/>
                        <a:ea typeface="+mn-ea"/>
                        <a:cs typeface="+mn-cs"/>
                      </a:endParaRPr>
                    </a:p>
                    <a:p>
                      <a:pPr marL="577850" marR="0" lvl="0" indent="-342900">
                        <a:lnSpc>
                          <a:spcPct val="115000"/>
                        </a:lnSpc>
                        <a:spcBef>
                          <a:spcPts val="0"/>
                        </a:spcBef>
                        <a:spcAft>
                          <a:spcPts val="0"/>
                        </a:spcAft>
                        <a:buFont typeface="Symbol"/>
                        <a:buChar char=""/>
                        <a:tabLst>
                          <a:tab pos="457200" algn="l"/>
                        </a:tabLst>
                      </a:pPr>
                      <a:r>
                        <a:rPr lang="en-US" sz="1000" dirty="0">
                          <a:effectLst/>
                        </a:rPr>
                        <a:t>Focus on ability to: </a:t>
                      </a:r>
                    </a:p>
                    <a:p>
                      <a:pPr marL="858838" marR="0" lvl="1" indent="-285750">
                        <a:lnSpc>
                          <a:spcPct val="115000"/>
                        </a:lnSpc>
                        <a:spcBef>
                          <a:spcPts val="0"/>
                        </a:spcBef>
                        <a:spcAft>
                          <a:spcPts val="0"/>
                        </a:spcAft>
                        <a:buFont typeface="Calibri"/>
                        <a:buChar char="-"/>
                        <a:tabLst>
                          <a:tab pos="914400" algn="l"/>
                        </a:tabLst>
                      </a:pPr>
                      <a:r>
                        <a:rPr lang="en-US" sz="1000" dirty="0">
                          <a:effectLst/>
                        </a:rPr>
                        <a:t>evaluate multiple perspectives on an issue</a:t>
                      </a:r>
                    </a:p>
                    <a:p>
                      <a:pPr marL="858838" marR="0" lvl="1" indent="-285750">
                        <a:lnSpc>
                          <a:spcPct val="115000"/>
                        </a:lnSpc>
                        <a:spcBef>
                          <a:spcPts val="0"/>
                        </a:spcBef>
                        <a:spcAft>
                          <a:spcPts val="0"/>
                        </a:spcAft>
                        <a:buFont typeface="Calibri"/>
                        <a:buChar char="-"/>
                        <a:tabLst>
                          <a:tab pos="914400" algn="l"/>
                        </a:tabLst>
                      </a:pPr>
                      <a:r>
                        <a:rPr lang="en-US" sz="1000" dirty="0">
                          <a:effectLst/>
                        </a:rPr>
                        <a:t>use reasoning, knowledge, and personal experience to develop an argument</a:t>
                      </a:r>
                      <a:endParaRPr lang="en-US" sz="1000" dirty="0">
                        <a:effectLst/>
                        <a:latin typeface="Calibri"/>
                        <a:ea typeface="Calibri"/>
                        <a:cs typeface="Times New Roman"/>
                      </a:endParaRPr>
                    </a:p>
                  </a:txBody>
                  <a:tcPr marL="35603" marR="35603" marT="6513"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270146">
                <a:tc>
                  <a:txBody>
                    <a:bodyPr/>
                    <a:lstStyle/>
                    <a:p>
                      <a:pPr marL="0" marR="0">
                        <a:lnSpc>
                          <a:spcPct val="115000"/>
                        </a:lnSpc>
                        <a:spcBef>
                          <a:spcPts val="0"/>
                        </a:spcBef>
                        <a:spcAft>
                          <a:spcPts val="0"/>
                        </a:spcAft>
                      </a:pPr>
                      <a:r>
                        <a:rPr lang="en-US" sz="1000" b="1" dirty="0">
                          <a:effectLst/>
                        </a:rPr>
                        <a:t>History/ </a:t>
                      </a:r>
                    </a:p>
                    <a:p>
                      <a:pPr marL="0" marR="0">
                        <a:lnSpc>
                          <a:spcPct val="115000"/>
                        </a:lnSpc>
                        <a:spcBef>
                          <a:spcPts val="0"/>
                        </a:spcBef>
                        <a:spcAft>
                          <a:spcPts val="0"/>
                        </a:spcAft>
                      </a:pPr>
                      <a:r>
                        <a:rPr lang="en-US" sz="1000" b="1" dirty="0">
                          <a:effectLst/>
                        </a:rPr>
                        <a:t>Social Studies </a:t>
                      </a:r>
                      <a:endParaRPr lang="en-US" sz="1000" b="1" dirty="0">
                        <a:effectLst/>
                        <a:latin typeface="Calibri"/>
                        <a:ea typeface="Calibri"/>
                        <a:cs typeface="Times New Roman"/>
                      </a:endParaRPr>
                    </a:p>
                  </a:txBody>
                  <a:tcPr marL="35603" marR="35603" marT="6513"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742950" marR="0" lvl="0" indent="-342900">
                        <a:lnSpc>
                          <a:spcPct val="115000"/>
                        </a:lnSpc>
                        <a:spcBef>
                          <a:spcPts val="0"/>
                        </a:spcBef>
                        <a:spcAft>
                          <a:spcPts val="0"/>
                        </a:spcAft>
                        <a:buFont typeface="Symbol"/>
                        <a:buChar char=""/>
                        <a:tabLst>
                          <a:tab pos="457200" algn="l"/>
                        </a:tabLst>
                      </a:pPr>
                      <a:r>
                        <a:rPr lang="en-US" sz="1000" dirty="0">
                          <a:effectLst/>
                        </a:rPr>
                        <a:t>History/Social Studies questions found in all subject areas</a:t>
                      </a:r>
                      <a:endParaRPr lang="en-US" sz="1000" dirty="0">
                        <a:solidFill>
                          <a:srgbClr val="000000"/>
                        </a:solidFill>
                        <a:effectLst/>
                        <a:latin typeface="Calibri"/>
                        <a:ea typeface="Calibri"/>
                        <a:cs typeface="Times New Roman"/>
                      </a:endParaRPr>
                    </a:p>
                  </a:txBody>
                  <a:tcPr marL="35603" marR="35603" marT="6513"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577850" marR="0" lvl="0" indent="-342900">
                        <a:lnSpc>
                          <a:spcPct val="115000"/>
                        </a:lnSpc>
                        <a:spcBef>
                          <a:spcPts val="0"/>
                        </a:spcBef>
                        <a:spcAft>
                          <a:spcPts val="0"/>
                        </a:spcAft>
                        <a:buFont typeface="Symbol"/>
                        <a:buChar char=""/>
                        <a:tabLst>
                          <a:tab pos="457200" algn="l"/>
                        </a:tabLst>
                      </a:pPr>
                      <a:r>
                        <a:rPr lang="en-US" sz="1000" dirty="0">
                          <a:effectLst/>
                        </a:rPr>
                        <a:t>One Social Studies passage in Reading section</a:t>
                      </a:r>
                      <a:endParaRPr lang="en-US" sz="1000" dirty="0">
                        <a:solidFill>
                          <a:srgbClr val="000000"/>
                        </a:solidFill>
                        <a:effectLst/>
                        <a:latin typeface="Calibri"/>
                        <a:ea typeface="Calibri"/>
                        <a:cs typeface="Times New Roman"/>
                      </a:endParaRPr>
                    </a:p>
                  </a:txBody>
                  <a:tcPr marL="35603" marR="35603" marT="6513"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270146">
                <a:tc>
                  <a:txBody>
                    <a:bodyPr/>
                    <a:lstStyle/>
                    <a:p>
                      <a:pPr marL="0" marR="0">
                        <a:lnSpc>
                          <a:spcPct val="115000"/>
                        </a:lnSpc>
                        <a:spcBef>
                          <a:spcPts val="0"/>
                        </a:spcBef>
                        <a:spcAft>
                          <a:spcPts val="0"/>
                        </a:spcAft>
                      </a:pPr>
                      <a:r>
                        <a:rPr lang="en-US" sz="1000" b="1" dirty="0">
                          <a:effectLst/>
                        </a:rPr>
                        <a:t>Science </a:t>
                      </a:r>
                      <a:endParaRPr lang="en-US" sz="1000" b="1" dirty="0">
                        <a:effectLst/>
                        <a:latin typeface="Calibri"/>
                        <a:ea typeface="Calibri"/>
                        <a:cs typeface="Times New Roman"/>
                      </a:endParaRPr>
                    </a:p>
                  </a:txBody>
                  <a:tcPr marL="35603" marR="35603" marT="6513"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742950" marR="0" lvl="0" indent="-342900">
                        <a:lnSpc>
                          <a:spcPct val="115000"/>
                        </a:lnSpc>
                        <a:spcBef>
                          <a:spcPts val="0"/>
                        </a:spcBef>
                        <a:spcAft>
                          <a:spcPts val="0"/>
                        </a:spcAft>
                        <a:buFont typeface="Symbol"/>
                        <a:buChar char=""/>
                        <a:tabLst>
                          <a:tab pos="457200" algn="l"/>
                        </a:tabLst>
                      </a:pPr>
                      <a:r>
                        <a:rPr lang="en-US" sz="1000" dirty="0">
                          <a:effectLst/>
                        </a:rPr>
                        <a:t>Science questions found in all subject areas</a:t>
                      </a:r>
                      <a:endParaRPr lang="en-US" sz="1000" dirty="0">
                        <a:solidFill>
                          <a:srgbClr val="000000"/>
                        </a:solidFill>
                        <a:effectLst/>
                        <a:latin typeface="Calibri"/>
                        <a:ea typeface="Calibri"/>
                        <a:cs typeface="Times New Roman"/>
                      </a:endParaRPr>
                    </a:p>
                  </a:txBody>
                  <a:tcPr marL="35603" marR="35603" marT="6513"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577850" marR="0" lvl="0" indent="-342900">
                        <a:lnSpc>
                          <a:spcPct val="115000"/>
                        </a:lnSpc>
                        <a:spcBef>
                          <a:spcPts val="0"/>
                        </a:spcBef>
                        <a:spcAft>
                          <a:spcPts val="0"/>
                        </a:spcAft>
                        <a:buFont typeface="Symbol"/>
                        <a:buChar char=""/>
                        <a:tabLst>
                          <a:tab pos="457200" algn="l"/>
                        </a:tabLst>
                      </a:pPr>
                      <a:r>
                        <a:rPr lang="en-US" sz="1000" dirty="0">
                          <a:effectLst/>
                        </a:rPr>
                        <a:t>One Natural Science passage in the Reading section</a:t>
                      </a:r>
                    </a:p>
                    <a:p>
                      <a:pPr marL="577850" marR="0" lvl="0" indent="-342900">
                        <a:lnSpc>
                          <a:spcPct val="115000"/>
                        </a:lnSpc>
                        <a:spcBef>
                          <a:spcPts val="0"/>
                        </a:spcBef>
                        <a:spcAft>
                          <a:spcPts val="0"/>
                        </a:spcAft>
                        <a:buFont typeface="Symbol"/>
                        <a:buChar char=""/>
                        <a:tabLst>
                          <a:tab pos="457200" algn="l"/>
                        </a:tabLst>
                      </a:pPr>
                      <a:r>
                        <a:rPr lang="en-US" sz="1000" dirty="0">
                          <a:effectLst/>
                        </a:rPr>
                        <a:t>Science section</a:t>
                      </a:r>
                      <a:endParaRPr lang="en-US" sz="1000" dirty="0">
                        <a:solidFill>
                          <a:srgbClr val="000000"/>
                        </a:solidFill>
                        <a:effectLst/>
                        <a:latin typeface="Calibri"/>
                        <a:ea typeface="Calibri"/>
                        <a:cs typeface="Times New Roman"/>
                      </a:endParaRPr>
                    </a:p>
                  </a:txBody>
                  <a:tcPr marL="35603" marR="35603" marT="6513"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pic>
        <p:nvPicPr>
          <p:cNvPr id="10" name="Picture 9">
            <a:extLst>
              <a:ext uri="{FF2B5EF4-FFF2-40B4-BE49-F238E27FC236}">
                <a16:creationId xmlns:a16="http://schemas.microsoft.com/office/drawing/2014/main" id="{5E3C198D-6594-47A7-9229-56C7D4C6F12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4800" y="76200"/>
            <a:ext cx="4038120" cy="862175"/>
          </a:xfrm>
          <a:prstGeom prst="rect">
            <a:avLst/>
          </a:prstGeom>
        </p:spPr>
      </p:pic>
      <p:sp>
        <p:nvSpPr>
          <p:cNvPr id="11" name="Rectangle 10">
            <a:extLst>
              <a:ext uri="{FF2B5EF4-FFF2-40B4-BE49-F238E27FC236}">
                <a16:creationId xmlns:a16="http://schemas.microsoft.com/office/drawing/2014/main" id="{C6AE5E8E-7688-47FE-8F2E-6469D6F0C006}"/>
              </a:ext>
            </a:extLst>
          </p:cNvPr>
          <p:cNvSpPr/>
          <p:nvPr/>
        </p:nvSpPr>
        <p:spPr>
          <a:xfrm>
            <a:off x="4495800" y="645243"/>
            <a:ext cx="4849092" cy="369332"/>
          </a:xfrm>
          <a:prstGeom prst="rect">
            <a:avLst/>
          </a:prstGeom>
        </p:spPr>
        <p:txBody>
          <a:bodyPr wrap="square">
            <a:spAutoFit/>
          </a:bodyPr>
          <a:lstStyle/>
          <a:p>
            <a:r>
              <a:rPr lang="en-US" altLang="en-US" b="1" dirty="0"/>
              <a:t>SAT vs. ACT:  Test Focus</a:t>
            </a:r>
            <a:endParaRPr lang="en-US" altLang="en-US" dirty="0"/>
          </a:p>
        </p:txBody>
      </p:sp>
      <p:sp>
        <p:nvSpPr>
          <p:cNvPr id="14" name="Rectangle 13">
            <a:extLst>
              <a:ext uri="{FF2B5EF4-FFF2-40B4-BE49-F238E27FC236}">
                <a16:creationId xmlns:a16="http://schemas.microsoft.com/office/drawing/2014/main" id="{139913E0-A24F-4DF2-949D-3712A4DCB51D}"/>
              </a:ext>
            </a:extLst>
          </p:cNvPr>
          <p:cNvSpPr>
            <a:spLocks noChangeArrowheads="1"/>
          </p:cNvSpPr>
          <p:nvPr/>
        </p:nvSpPr>
        <p:spPr bwMode="auto">
          <a:xfrm>
            <a:off x="678062" y="6567569"/>
            <a:ext cx="2294218" cy="2154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800" dirty="0"/>
              <a:t>HLC3062a Copyright © 2017 Huntington Mark, LLC</a:t>
            </a:r>
          </a:p>
        </p:txBody>
      </p:sp>
    </p:spTree>
    <p:extLst>
      <p:ext uri="{BB962C8B-B14F-4D97-AF65-F5344CB8AC3E}">
        <p14:creationId xmlns:p14="http://schemas.microsoft.com/office/powerpoint/2010/main" val="3711887565"/>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21_595349233.jpg">
            <a:extLst>
              <a:ext uri="{FF2B5EF4-FFF2-40B4-BE49-F238E27FC236}">
                <a16:creationId xmlns:a16="http://schemas.microsoft.com/office/drawing/2014/main" xmlns="" id="{8226BA8C-6BF7-42F7-BF79-15304622A04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3671" y="1037027"/>
            <a:ext cx="10043871" cy="4601773"/>
          </a:xfrm>
          <a:prstGeom prst="rect">
            <a:avLst/>
          </a:prstGeom>
        </p:spPr>
      </p:pic>
      <p:sp>
        <p:nvSpPr>
          <p:cNvPr id="16" name="Rectangle 15">
            <a:extLst>
              <a:ext uri="{FF2B5EF4-FFF2-40B4-BE49-F238E27FC236}">
                <a16:creationId xmlns:a16="http://schemas.microsoft.com/office/drawing/2014/main" xmlns="" id="{3F9DB1D0-FD6F-47F7-B219-07598C510F78}"/>
              </a:ext>
            </a:extLst>
          </p:cNvPr>
          <p:cNvSpPr/>
          <p:nvPr/>
        </p:nvSpPr>
        <p:spPr>
          <a:xfrm>
            <a:off x="-1066800" y="5105400"/>
            <a:ext cx="10363200" cy="1143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7" name="Slide Number Placeholder 3">
            <a:extLst>
              <a:ext uri="{FF2B5EF4-FFF2-40B4-BE49-F238E27FC236}">
                <a16:creationId xmlns:a16="http://schemas.microsoft.com/office/drawing/2014/main" xmlns="" id="{17C62E47-4A51-4A41-8CC8-ADD5062739D3}"/>
              </a:ext>
            </a:extLst>
          </p:cNvPr>
          <p:cNvSpPr>
            <a:spLocks noGrp="1"/>
          </p:cNvSpPr>
          <p:nvPr>
            <p:ph type="sldNum" sz="quarter" idx="12"/>
          </p:nvPr>
        </p:nvSpPr>
        <p:spPr>
          <a:xfrm>
            <a:off x="152400" y="6324600"/>
            <a:ext cx="2133600" cy="365125"/>
          </a:xfrm>
        </p:spPr>
        <p:txBody>
          <a:bodyPr/>
          <a:lstStyle/>
          <a:p>
            <a:pPr>
              <a:defRPr/>
            </a:pPr>
            <a:fld id="{66C8DD21-85CA-4779-B73A-8B137156101D}" type="slidenum">
              <a:rPr lang="en-US"/>
              <a:pPr>
                <a:defRPr/>
              </a:pPr>
              <a:t>6</a:t>
            </a:fld>
            <a:endParaRPr lang="en-US" dirty="0"/>
          </a:p>
        </p:txBody>
      </p:sp>
      <p:sp>
        <p:nvSpPr>
          <p:cNvPr id="18" name="Rectangle 17">
            <a:extLst>
              <a:ext uri="{FF2B5EF4-FFF2-40B4-BE49-F238E27FC236}">
                <a16:creationId xmlns:a16="http://schemas.microsoft.com/office/drawing/2014/main" xmlns="" id="{9DE9D7C2-A95B-4D1E-A18A-17EE665D3BA6}"/>
              </a:ext>
            </a:extLst>
          </p:cNvPr>
          <p:cNvSpPr/>
          <p:nvPr/>
        </p:nvSpPr>
        <p:spPr>
          <a:xfrm>
            <a:off x="685800" y="5791200"/>
            <a:ext cx="8023226" cy="646331"/>
          </a:xfrm>
          <a:prstGeom prst="rect">
            <a:avLst/>
          </a:prstGeom>
        </p:spPr>
        <p:txBody>
          <a:bodyPr wrap="square">
            <a:spAutoFit/>
          </a:bodyPr>
          <a:lstStyle/>
          <a:p>
            <a:pPr>
              <a:defRPr/>
            </a:pPr>
            <a:r>
              <a:rPr lang="en-US" sz="900" dirty="0">
                <a:latin typeface="+mn-lt"/>
                <a:cs typeface="+mn-cs"/>
              </a:rPr>
              <a:t>*</a:t>
            </a:r>
            <a:r>
              <a:rPr lang="en-US" altLang="en-US" sz="900" dirty="0"/>
              <a:t>Copyright © 2017 Huntington Mark, LLC. </a:t>
            </a:r>
            <a:r>
              <a:rPr lang="en-US" sz="900" dirty="0">
                <a:latin typeface="+mn-lt"/>
              </a:rPr>
              <a:t> ACT is a registered trademark of ACT, Inc.,  SAT and AP are registered trademarks of the College Board, PSAT/NMSQT is a registered trademark of the College Board and National Merit Scholarship Corporation; and none were involved in the production of, or endorses, this product.  Huntington Learning Center</a:t>
            </a:r>
            <a:r>
              <a:rPr lang="en-US" sz="900" baseline="30000" dirty="0">
                <a:latin typeface="+mn-lt"/>
              </a:rPr>
              <a:t>®</a:t>
            </a:r>
            <a:r>
              <a:rPr lang="en-US" sz="900" dirty="0">
                <a:latin typeface="+mn-lt"/>
              </a:rPr>
              <a:t>, the three-leaf logo, and 1 800 CAN LEARN</a:t>
            </a:r>
            <a:r>
              <a:rPr lang="en-US" sz="900" baseline="30000" dirty="0">
                <a:latin typeface="+mn-lt"/>
              </a:rPr>
              <a:t>®</a:t>
            </a:r>
            <a:r>
              <a:rPr lang="en-US" sz="900" dirty="0">
                <a:latin typeface="+mn-lt"/>
              </a:rPr>
              <a:t> are registered trademarks of Huntington Mark, LLC. Each  franchised Huntington Learning Center is operated under a franchise agreement with Huntington Learning Centers, Inc.				HLC3062a</a:t>
            </a:r>
          </a:p>
        </p:txBody>
      </p:sp>
      <p:sp>
        <p:nvSpPr>
          <p:cNvPr id="19" name="TextBox 1">
            <a:extLst>
              <a:ext uri="{FF2B5EF4-FFF2-40B4-BE49-F238E27FC236}">
                <a16:creationId xmlns:a16="http://schemas.microsoft.com/office/drawing/2014/main" xmlns="" id="{FBDACDF3-E89B-4636-9000-B0DDA4D74394}"/>
              </a:ext>
            </a:extLst>
          </p:cNvPr>
          <p:cNvSpPr txBox="1">
            <a:spLocks noChangeArrowheads="1"/>
          </p:cNvSpPr>
          <p:nvPr/>
        </p:nvSpPr>
        <p:spPr bwMode="auto">
          <a:xfrm>
            <a:off x="2438400" y="5322332"/>
            <a:ext cx="4419600"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r>
              <a:rPr lang="en-US" altLang="en-US" sz="1800" dirty="0" err="1">
                <a:solidFill>
                  <a:srgbClr val="006600"/>
                </a:solidFill>
              </a:rPr>
              <a:t>www.HuntingtonHelps.com</a:t>
            </a:r>
            <a:endParaRPr lang="en-US" altLang="en-US" sz="1800" dirty="0">
              <a:solidFill>
                <a:srgbClr val="006600"/>
              </a:solidFill>
            </a:endParaRPr>
          </a:p>
        </p:txBody>
      </p:sp>
      <p:sp>
        <p:nvSpPr>
          <p:cNvPr id="20" name="Rectangle 19">
            <a:extLst>
              <a:ext uri="{FF2B5EF4-FFF2-40B4-BE49-F238E27FC236}">
                <a16:creationId xmlns:a16="http://schemas.microsoft.com/office/drawing/2014/main" xmlns="" id="{B1858E89-2162-43EC-9F98-366BF317C3E1}"/>
              </a:ext>
            </a:extLst>
          </p:cNvPr>
          <p:cNvSpPr/>
          <p:nvPr/>
        </p:nvSpPr>
        <p:spPr>
          <a:xfrm>
            <a:off x="4495800" y="645243"/>
            <a:ext cx="4849092" cy="369332"/>
          </a:xfrm>
          <a:prstGeom prst="rect">
            <a:avLst/>
          </a:prstGeom>
        </p:spPr>
        <p:txBody>
          <a:bodyPr wrap="square">
            <a:spAutoFit/>
          </a:bodyPr>
          <a:lstStyle/>
          <a:p>
            <a:r>
              <a:rPr lang="en-US" b="1" dirty="0"/>
              <a:t>Academic Skills • Exam Prep • Subject Tutoring</a:t>
            </a:r>
            <a:endParaRPr lang="en-US" dirty="0"/>
          </a:p>
        </p:txBody>
      </p:sp>
      <p:pic>
        <p:nvPicPr>
          <p:cNvPr id="21" name="Picture 20">
            <a:extLst>
              <a:ext uri="{FF2B5EF4-FFF2-40B4-BE49-F238E27FC236}">
                <a16:creationId xmlns:a16="http://schemas.microsoft.com/office/drawing/2014/main" xmlns="" id="{778D11C0-972E-49D5-B295-23A4C562C5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4800" y="76200"/>
            <a:ext cx="4038120" cy="86217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Lanpher_150603_9282.jpg">
            <a:extLst>
              <a:ext uri="{FF2B5EF4-FFF2-40B4-BE49-F238E27FC236}">
                <a16:creationId xmlns:a16="http://schemas.microsoft.com/office/drawing/2014/main" id="{0B67A633-EC28-4DBF-B3FF-A2A7F392B46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05400" y="-228600"/>
            <a:ext cx="4800600" cy="7200900"/>
          </a:xfrm>
          <a:prstGeom prst="rect">
            <a:avLst/>
          </a:prstGeom>
        </p:spPr>
        <p:style>
          <a:lnRef idx="2">
            <a:schemeClr val="dk1"/>
          </a:lnRef>
          <a:fillRef idx="1">
            <a:schemeClr val="lt1"/>
          </a:fillRef>
          <a:effectRef idx="0">
            <a:schemeClr val="dk1"/>
          </a:effectRef>
          <a:fontRef idx="minor">
            <a:schemeClr val="dk1"/>
          </a:fontRef>
        </p:style>
      </p:pic>
      <p:sp>
        <p:nvSpPr>
          <p:cNvPr id="12" name="Rectangle 11">
            <a:extLst>
              <a:ext uri="{FF2B5EF4-FFF2-40B4-BE49-F238E27FC236}">
                <a16:creationId xmlns:a16="http://schemas.microsoft.com/office/drawing/2014/main" id="{99E00209-59D4-481C-957D-B4D301D0A2F1}"/>
              </a:ext>
            </a:extLst>
          </p:cNvPr>
          <p:cNvSpPr/>
          <p:nvPr/>
        </p:nvSpPr>
        <p:spPr>
          <a:xfrm>
            <a:off x="4724400" y="-304800"/>
            <a:ext cx="1981200" cy="76962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Slide Number Placeholder 3">
            <a:extLst>
              <a:ext uri="{FF2B5EF4-FFF2-40B4-BE49-F238E27FC236}">
                <a16:creationId xmlns:a16="http://schemas.microsoft.com/office/drawing/2014/main" id="{B589E424-3BF1-4B0D-84DB-A1605B1F5C28}"/>
              </a:ext>
            </a:extLst>
          </p:cNvPr>
          <p:cNvSpPr>
            <a:spLocks noGrp="1"/>
          </p:cNvSpPr>
          <p:nvPr>
            <p:ph type="sldNum" sz="quarter" idx="12"/>
          </p:nvPr>
        </p:nvSpPr>
        <p:spPr>
          <a:xfrm>
            <a:off x="152400" y="6324600"/>
            <a:ext cx="2133600" cy="365125"/>
          </a:xfrm>
        </p:spPr>
        <p:txBody>
          <a:bodyPr/>
          <a:lstStyle/>
          <a:p>
            <a:pPr>
              <a:defRPr/>
            </a:pPr>
            <a:fld id="{FE29A834-A476-4DBB-B952-0F8ACA00A988}" type="slidenum">
              <a:rPr lang="en-US"/>
              <a:pPr>
                <a:defRPr/>
              </a:pPr>
              <a:t>7</a:t>
            </a:fld>
            <a:endParaRPr lang="en-US" dirty="0"/>
          </a:p>
        </p:txBody>
      </p:sp>
      <p:sp>
        <p:nvSpPr>
          <p:cNvPr id="14" name="Rectangle 13">
            <a:extLst>
              <a:ext uri="{FF2B5EF4-FFF2-40B4-BE49-F238E27FC236}">
                <a16:creationId xmlns:a16="http://schemas.microsoft.com/office/drawing/2014/main" id="{8C108DD0-AE9D-4D23-B766-499DD4852FC3}"/>
              </a:ext>
            </a:extLst>
          </p:cNvPr>
          <p:cNvSpPr/>
          <p:nvPr/>
        </p:nvSpPr>
        <p:spPr>
          <a:xfrm>
            <a:off x="225945" y="1098352"/>
            <a:ext cx="6479655" cy="5355313"/>
          </a:xfrm>
          <a:prstGeom prst="rect">
            <a:avLst/>
          </a:prstGeom>
        </p:spPr>
        <p:txBody>
          <a:bodyPr wrap="square">
            <a:spAutoFit/>
          </a:bodyPr>
          <a:lstStyle/>
          <a:p>
            <a:pPr fontAlgn="auto">
              <a:spcBef>
                <a:spcPts val="0"/>
              </a:spcBef>
              <a:spcAft>
                <a:spcPts val="0"/>
              </a:spcAft>
              <a:defRPr/>
            </a:pPr>
            <a:r>
              <a:rPr lang="en-US" sz="2200" b="1" dirty="0">
                <a:latin typeface="+mn-lt"/>
                <a:cs typeface="+mn-cs"/>
              </a:rPr>
              <a:t>Our Exam Prep Programs:</a:t>
            </a:r>
          </a:p>
          <a:p>
            <a:pPr marL="285750" indent="-285750" fontAlgn="auto">
              <a:spcBef>
                <a:spcPts val="0"/>
              </a:spcBef>
              <a:spcAft>
                <a:spcPts val="0"/>
              </a:spcAft>
              <a:buFont typeface="Arial" panose="020B0604020202020204" pitchFamily="34" charset="0"/>
              <a:buChar char="•"/>
              <a:defRPr/>
            </a:pPr>
            <a:r>
              <a:rPr lang="en-US" sz="1600" b="1" dirty="0">
                <a:latin typeface="+mn-lt"/>
                <a:cs typeface="+mn-cs"/>
              </a:rPr>
              <a:t>Premier </a:t>
            </a:r>
          </a:p>
          <a:p>
            <a:pPr marL="742950" lvl="1" indent="-285750" fontAlgn="auto">
              <a:spcBef>
                <a:spcPts val="0"/>
              </a:spcBef>
              <a:spcAft>
                <a:spcPts val="0"/>
              </a:spcAft>
              <a:buFont typeface="Courier New" panose="02070309020205020404" pitchFamily="49" charset="0"/>
              <a:buChar char="o"/>
              <a:defRPr/>
            </a:pPr>
            <a:r>
              <a:rPr lang="en-US" sz="1600" dirty="0">
                <a:latin typeface="+mn-lt"/>
                <a:cs typeface="+mn-cs"/>
              </a:rPr>
              <a:t>Administer a full-length SAT or ACT evaluation prior to </a:t>
            </a:r>
            <a:br>
              <a:rPr lang="en-US" sz="1600" dirty="0">
                <a:latin typeface="+mn-lt"/>
                <a:cs typeface="+mn-cs"/>
              </a:rPr>
            </a:br>
            <a:r>
              <a:rPr lang="en-US" sz="1600" dirty="0">
                <a:latin typeface="+mn-lt"/>
                <a:cs typeface="+mn-cs"/>
              </a:rPr>
              <a:t>beginning instruction.</a:t>
            </a:r>
          </a:p>
          <a:p>
            <a:pPr marL="742950" lvl="1" indent="-285750" fontAlgn="auto">
              <a:spcBef>
                <a:spcPts val="0"/>
              </a:spcBef>
              <a:spcAft>
                <a:spcPts val="0"/>
              </a:spcAft>
              <a:buFont typeface="Courier New" panose="02070309020205020404" pitchFamily="49" charset="0"/>
              <a:buChar char="o"/>
              <a:defRPr/>
            </a:pPr>
            <a:r>
              <a:rPr lang="en-US" sz="1600" dirty="0">
                <a:latin typeface="+mn-lt"/>
                <a:cs typeface="+mn-cs"/>
              </a:rPr>
              <a:t>Customize a program based on the student’s unique needs.</a:t>
            </a:r>
          </a:p>
          <a:p>
            <a:pPr marL="742950" lvl="1" indent="-285750" fontAlgn="auto">
              <a:spcBef>
                <a:spcPts val="0"/>
              </a:spcBef>
              <a:spcAft>
                <a:spcPts val="0"/>
              </a:spcAft>
              <a:buFont typeface="Courier New" panose="02070309020205020404" pitchFamily="49" charset="0"/>
              <a:buChar char="o"/>
              <a:defRPr/>
            </a:pPr>
            <a:r>
              <a:rPr lang="en-US" sz="1600" dirty="0">
                <a:latin typeface="+mn-lt"/>
                <a:cs typeface="+mn-cs"/>
              </a:rPr>
              <a:t>Instruct 1 to 1 in all subject areas.</a:t>
            </a:r>
          </a:p>
          <a:p>
            <a:pPr marL="742950" lvl="1" indent="-285750" fontAlgn="auto">
              <a:spcBef>
                <a:spcPts val="0"/>
              </a:spcBef>
              <a:spcAft>
                <a:spcPts val="0"/>
              </a:spcAft>
              <a:buFont typeface="Courier New" panose="02070309020205020404" pitchFamily="49" charset="0"/>
              <a:buChar char="o"/>
              <a:defRPr/>
            </a:pPr>
            <a:r>
              <a:rPr lang="en-US" sz="1600" dirty="0">
                <a:latin typeface="+mn-lt"/>
                <a:cs typeface="+mn-cs"/>
              </a:rPr>
              <a:t>Administer several full-length exams and online tests.</a:t>
            </a:r>
          </a:p>
          <a:p>
            <a:pPr marL="742950" lvl="1" indent="-285750" fontAlgn="auto">
              <a:spcBef>
                <a:spcPts val="0"/>
              </a:spcBef>
              <a:spcAft>
                <a:spcPts val="0"/>
              </a:spcAft>
              <a:buFont typeface="Courier New" panose="02070309020205020404" pitchFamily="49" charset="0"/>
              <a:buChar char="o"/>
              <a:defRPr/>
            </a:pPr>
            <a:r>
              <a:rPr lang="en-US" sz="1600" dirty="0">
                <a:latin typeface="+mn-lt"/>
                <a:cs typeface="+mn-cs"/>
              </a:rPr>
              <a:t>Apply skills to paper-based homework and Huntington Online Prep.</a:t>
            </a:r>
          </a:p>
          <a:p>
            <a:pPr marL="285750" indent="-285750" fontAlgn="auto">
              <a:spcBef>
                <a:spcPts val="0"/>
              </a:spcBef>
              <a:spcAft>
                <a:spcPts val="0"/>
              </a:spcAft>
              <a:buFont typeface="Arial" panose="020B0604020202020204" pitchFamily="34" charset="0"/>
              <a:buChar char="•"/>
              <a:defRPr/>
            </a:pPr>
            <a:r>
              <a:rPr lang="en-US" sz="1600" b="1" dirty="0">
                <a:latin typeface="+mn-lt"/>
                <a:cs typeface="+mn-cs"/>
              </a:rPr>
              <a:t>32-Hour</a:t>
            </a:r>
            <a:r>
              <a:rPr lang="en-US" sz="1600" dirty="0">
                <a:latin typeface="+mn-lt"/>
                <a:cs typeface="+mn-cs"/>
              </a:rPr>
              <a:t> </a:t>
            </a:r>
          </a:p>
          <a:p>
            <a:pPr marL="742950" lvl="1" indent="-285750" fontAlgn="auto">
              <a:spcBef>
                <a:spcPts val="0"/>
              </a:spcBef>
              <a:spcAft>
                <a:spcPts val="0"/>
              </a:spcAft>
              <a:buFont typeface="Courier New" panose="02070309020205020404" pitchFamily="49" charset="0"/>
              <a:buChar char="o"/>
              <a:defRPr/>
            </a:pPr>
            <a:r>
              <a:rPr lang="en-US" sz="1600" dirty="0">
                <a:latin typeface="+mn-lt"/>
                <a:cs typeface="+mn-cs"/>
              </a:rPr>
              <a:t>Begin instruction immediately.</a:t>
            </a:r>
          </a:p>
          <a:p>
            <a:pPr marL="742950" lvl="1" indent="-285750" fontAlgn="auto">
              <a:spcBef>
                <a:spcPts val="0"/>
              </a:spcBef>
              <a:spcAft>
                <a:spcPts val="0"/>
              </a:spcAft>
              <a:buFont typeface="Courier New" panose="02070309020205020404" pitchFamily="49" charset="0"/>
              <a:buChar char="o"/>
              <a:defRPr/>
            </a:pPr>
            <a:r>
              <a:rPr lang="en-US" sz="1600" dirty="0">
                <a:latin typeface="+mn-lt"/>
                <a:cs typeface="+mn-cs"/>
              </a:rPr>
              <a:t>Develop a program based on the student’s actual test results or Huntington assessments.</a:t>
            </a:r>
          </a:p>
          <a:p>
            <a:pPr marL="742950" lvl="1" indent="-285750" fontAlgn="auto">
              <a:spcBef>
                <a:spcPts val="0"/>
              </a:spcBef>
              <a:spcAft>
                <a:spcPts val="0"/>
              </a:spcAft>
              <a:buFont typeface="Courier New" panose="02070309020205020404" pitchFamily="49" charset="0"/>
              <a:buChar char="o"/>
              <a:defRPr/>
            </a:pPr>
            <a:r>
              <a:rPr lang="en-US" sz="1600" dirty="0">
                <a:latin typeface="+mn-lt"/>
                <a:cs typeface="+mn-cs"/>
              </a:rPr>
              <a:t>Instruct 1 to 1 in all subject areas.</a:t>
            </a:r>
          </a:p>
          <a:p>
            <a:pPr marL="742950" lvl="1" indent="-285750" fontAlgn="auto">
              <a:spcBef>
                <a:spcPts val="0"/>
              </a:spcBef>
              <a:spcAft>
                <a:spcPts val="0"/>
              </a:spcAft>
              <a:buFont typeface="Courier New" panose="02070309020205020404" pitchFamily="49" charset="0"/>
              <a:buChar char="o"/>
              <a:defRPr/>
            </a:pPr>
            <a:r>
              <a:rPr lang="en-US" sz="1600" dirty="0">
                <a:latin typeface="+mn-lt"/>
                <a:cs typeface="+mn-cs"/>
              </a:rPr>
              <a:t>Administer two full-length exams and online tests.</a:t>
            </a:r>
          </a:p>
          <a:p>
            <a:pPr marL="742950" lvl="1" indent="-285750" fontAlgn="auto">
              <a:spcBef>
                <a:spcPts val="0"/>
              </a:spcBef>
              <a:spcAft>
                <a:spcPts val="0"/>
              </a:spcAft>
              <a:buFont typeface="Courier New" panose="02070309020205020404" pitchFamily="49" charset="0"/>
              <a:buChar char="o"/>
              <a:defRPr/>
            </a:pPr>
            <a:r>
              <a:rPr lang="en-US" sz="1600" dirty="0">
                <a:latin typeface="+mn-lt"/>
                <a:cs typeface="+mn-cs"/>
              </a:rPr>
              <a:t>Apply skills to paper-based homework and Huntington Online Prep.</a:t>
            </a:r>
          </a:p>
          <a:p>
            <a:pPr marL="285750" indent="-285750" fontAlgn="auto">
              <a:spcBef>
                <a:spcPts val="0"/>
              </a:spcBef>
              <a:spcAft>
                <a:spcPts val="0"/>
              </a:spcAft>
              <a:buFont typeface="Arial" panose="020B0604020202020204" pitchFamily="34" charset="0"/>
              <a:buChar char="•"/>
              <a:defRPr/>
            </a:pPr>
            <a:r>
              <a:rPr lang="en-US" sz="1600" b="1" dirty="0">
                <a:latin typeface="+mn-lt"/>
                <a:cs typeface="+mn-cs"/>
              </a:rPr>
              <a:t>14-Hour</a:t>
            </a:r>
            <a:r>
              <a:rPr lang="en-US" sz="1600" dirty="0">
                <a:latin typeface="+mn-lt"/>
                <a:cs typeface="+mn-cs"/>
              </a:rPr>
              <a:t> </a:t>
            </a:r>
          </a:p>
          <a:p>
            <a:pPr marL="742950" lvl="1" indent="-285750" fontAlgn="auto">
              <a:spcBef>
                <a:spcPts val="0"/>
              </a:spcBef>
              <a:spcAft>
                <a:spcPts val="0"/>
              </a:spcAft>
              <a:buFont typeface="Courier New"/>
              <a:buChar char="o"/>
              <a:defRPr/>
            </a:pPr>
            <a:r>
              <a:rPr lang="en-US" sz="1600" dirty="0">
                <a:latin typeface="+mn-lt"/>
                <a:cs typeface="+mn-cs"/>
              </a:rPr>
              <a:t>Begin instruction immediately. </a:t>
            </a:r>
          </a:p>
          <a:p>
            <a:pPr marL="742950" lvl="1" indent="-285750" fontAlgn="auto">
              <a:spcBef>
                <a:spcPts val="0"/>
              </a:spcBef>
              <a:spcAft>
                <a:spcPts val="0"/>
              </a:spcAft>
              <a:buFont typeface="Courier New"/>
              <a:buChar char="o"/>
              <a:defRPr/>
            </a:pPr>
            <a:r>
              <a:rPr lang="en-US" sz="1600" dirty="0">
                <a:latin typeface="+mn-lt"/>
                <a:cs typeface="+mn-cs"/>
              </a:rPr>
              <a:t>Develop a program based on the student’s actual test results or Huntington assessments.</a:t>
            </a:r>
          </a:p>
          <a:p>
            <a:pPr marL="742950" lvl="1" indent="-285750" fontAlgn="auto">
              <a:spcBef>
                <a:spcPts val="0"/>
              </a:spcBef>
              <a:spcAft>
                <a:spcPts val="0"/>
              </a:spcAft>
              <a:buFont typeface="Courier New"/>
              <a:buChar char="o"/>
              <a:defRPr/>
            </a:pPr>
            <a:r>
              <a:rPr lang="en-US" sz="1600" dirty="0">
                <a:latin typeface="+mn-lt"/>
                <a:cs typeface="+mn-cs"/>
              </a:rPr>
              <a:t>Instruct 1 to 1  in a single subject area. </a:t>
            </a:r>
            <a:endParaRPr lang="en-US" sz="1600" strike="sngStrike" dirty="0">
              <a:latin typeface="+mn-lt"/>
              <a:cs typeface="+mn-cs"/>
            </a:endParaRPr>
          </a:p>
          <a:p>
            <a:pPr marL="742950" lvl="1" indent="-285750" fontAlgn="auto">
              <a:spcBef>
                <a:spcPts val="0"/>
              </a:spcBef>
              <a:spcAft>
                <a:spcPts val="0"/>
              </a:spcAft>
              <a:buFont typeface="Courier New"/>
              <a:buChar char="o"/>
              <a:defRPr/>
            </a:pPr>
            <a:r>
              <a:rPr lang="en-US" sz="1600" dirty="0">
                <a:latin typeface="+mn-lt"/>
                <a:cs typeface="+mn-cs"/>
              </a:rPr>
              <a:t>Administer one full-length exam.</a:t>
            </a:r>
          </a:p>
        </p:txBody>
      </p:sp>
      <p:pic>
        <p:nvPicPr>
          <p:cNvPr id="15" name="Picture 4">
            <a:extLst>
              <a:ext uri="{FF2B5EF4-FFF2-40B4-BE49-F238E27FC236}">
                <a16:creationId xmlns:a16="http://schemas.microsoft.com/office/drawing/2014/main" id="{70A27C4B-BCC6-4DD5-908A-678E23D4810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000" y="112024"/>
            <a:ext cx="1965325" cy="1434202"/>
          </a:xfrm>
          <a:prstGeom prst="ellipse">
            <a:avLst/>
          </a:prstGeom>
          <a:ln>
            <a:noFill/>
          </a:ln>
          <a:effectLst>
            <a:softEdge rad="112500"/>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6" name="Picture 15">
            <a:extLst>
              <a:ext uri="{FF2B5EF4-FFF2-40B4-BE49-F238E27FC236}">
                <a16:creationId xmlns:a16="http://schemas.microsoft.com/office/drawing/2014/main" id="{D491915A-AD64-4A68-8A67-39093BEC506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04800" y="76200"/>
            <a:ext cx="4038120" cy="862175"/>
          </a:xfrm>
          <a:prstGeom prst="rect">
            <a:avLst/>
          </a:prstGeom>
        </p:spPr>
      </p:pic>
      <p:sp>
        <p:nvSpPr>
          <p:cNvPr id="17" name="Rectangle 16">
            <a:extLst>
              <a:ext uri="{FF2B5EF4-FFF2-40B4-BE49-F238E27FC236}">
                <a16:creationId xmlns:a16="http://schemas.microsoft.com/office/drawing/2014/main" id="{FAA1DE2F-FB6E-4911-891C-FE859B2D9738}"/>
              </a:ext>
            </a:extLst>
          </p:cNvPr>
          <p:cNvSpPr>
            <a:spLocks noChangeArrowheads="1"/>
          </p:cNvSpPr>
          <p:nvPr/>
        </p:nvSpPr>
        <p:spPr bwMode="auto">
          <a:xfrm>
            <a:off x="444873" y="6507162"/>
            <a:ext cx="2294218" cy="2154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800" dirty="0"/>
              <a:t>HLC3062a Copyright © 2017 Huntington Mark, LLC</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Lanpher_150603_8348.jpg">
            <a:extLst>
              <a:ext uri="{FF2B5EF4-FFF2-40B4-BE49-F238E27FC236}">
                <a16:creationId xmlns:a16="http://schemas.microsoft.com/office/drawing/2014/main" id="{E740EEF2-73BE-4F77-9C30-56AC874D075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95400" y="-152400"/>
            <a:ext cx="11963400" cy="7975600"/>
          </a:xfrm>
          <a:prstGeom prst="rect">
            <a:avLst/>
          </a:prstGeom>
        </p:spPr>
      </p:pic>
      <p:sp>
        <p:nvSpPr>
          <p:cNvPr id="13" name="Rectangle 12">
            <a:extLst>
              <a:ext uri="{FF2B5EF4-FFF2-40B4-BE49-F238E27FC236}">
                <a16:creationId xmlns:a16="http://schemas.microsoft.com/office/drawing/2014/main" id="{E6104F54-3098-4EE9-8489-F102D2E11088}"/>
              </a:ext>
            </a:extLst>
          </p:cNvPr>
          <p:cNvSpPr/>
          <p:nvPr/>
        </p:nvSpPr>
        <p:spPr>
          <a:xfrm>
            <a:off x="-228600" y="-304800"/>
            <a:ext cx="5638800" cy="76962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 name="Slide Number Placeholder 3">
            <a:extLst>
              <a:ext uri="{FF2B5EF4-FFF2-40B4-BE49-F238E27FC236}">
                <a16:creationId xmlns:a16="http://schemas.microsoft.com/office/drawing/2014/main" id="{E909D40E-6D50-4C64-8637-50ECEACDC4FF}"/>
              </a:ext>
            </a:extLst>
          </p:cNvPr>
          <p:cNvSpPr>
            <a:spLocks noGrp="1"/>
          </p:cNvSpPr>
          <p:nvPr>
            <p:ph type="sldNum" sz="quarter" idx="12"/>
          </p:nvPr>
        </p:nvSpPr>
        <p:spPr>
          <a:xfrm>
            <a:off x="152400" y="6324600"/>
            <a:ext cx="2133600" cy="365125"/>
          </a:xfrm>
        </p:spPr>
        <p:txBody>
          <a:bodyPr/>
          <a:lstStyle/>
          <a:p>
            <a:pPr>
              <a:defRPr/>
            </a:pPr>
            <a:fld id="{26EA36AD-5E84-4E8D-88A0-F33309F56F62}" type="slidenum">
              <a:rPr lang="en-US"/>
              <a:pPr>
                <a:defRPr/>
              </a:pPr>
              <a:t>8</a:t>
            </a:fld>
            <a:endParaRPr lang="en-US" dirty="0"/>
          </a:p>
        </p:txBody>
      </p:sp>
      <p:sp>
        <p:nvSpPr>
          <p:cNvPr id="16" name="TextBox 15">
            <a:extLst>
              <a:ext uri="{FF2B5EF4-FFF2-40B4-BE49-F238E27FC236}">
                <a16:creationId xmlns:a16="http://schemas.microsoft.com/office/drawing/2014/main" id="{AB699E9D-08C5-40C0-B31D-5D527CDD3057}"/>
              </a:ext>
            </a:extLst>
          </p:cNvPr>
          <p:cNvSpPr txBox="1"/>
          <p:nvPr/>
        </p:nvSpPr>
        <p:spPr>
          <a:xfrm>
            <a:off x="381000" y="1219200"/>
            <a:ext cx="3657600" cy="2862323"/>
          </a:xfrm>
          <a:prstGeom prst="rect">
            <a:avLst/>
          </a:prstGeom>
          <a:noFill/>
        </p:spPr>
        <p:txBody>
          <a:bodyPr wrap="square">
            <a:spAutoFit/>
          </a:bodyPr>
          <a:lstStyle/>
          <a:p>
            <a:pPr fontAlgn="auto">
              <a:spcBef>
                <a:spcPts val="0"/>
              </a:spcBef>
              <a:spcAft>
                <a:spcPts val="0"/>
              </a:spcAft>
              <a:defRPr/>
            </a:pPr>
            <a:r>
              <a:rPr lang="en-US" sz="2200" b="1" dirty="0">
                <a:latin typeface="+mn-lt"/>
                <a:cs typeface="+mn-cs"/>
              </a:rPr>
              <a:t>Student Progress</a:t>
            </a:r>
          </a:p>
          <a:p>
            <a:pPr marL="285750" indent="-285750" fontAlgn="auto">
              <a:spcBef>
                <a:spcPts val="0"/>
              </a:spcBef>
              <a:spcAft>
                <a:spcPts val="0"/>
              </a:spcAft>
              <a:buFont typeface="Arial" charset="0"/>
              <a:buChar char="•"/>
              <a:defRPr/>
            </a:pPr>
            <a:r>
              <a:rPr lang="en-US" dirty="0">
                <a:latin typeface="+mn-lt"/>
                <a:cs typeface="+mn-cs"/>
              </a:rPr>
              <a:t>Measuring student progress</a:t>
            </a:r>
          </a:p>
          <a:p>
            <a:pPr marL="285750" indent="-285750" fontAlgn="auto">
              <a:spcBef>
                <a:spcPts val="0"/>
              </a:spcBef>
              <a:spcAft>
                <a:spcPts val="0"/>
              </a:spcAft>
              <a:buFont typeface="Arial" charset="0"/>
              <a:buChar char="•"/>
              <a:defRPr/>
            </a:pPr>
            <a:r>
              <a:rPr lang="en-US" dirty="0">
                <a:latin typeface="+mn-lt"/>
                <a:cs typeface="+mn-cs"/>
              </a:rPr>
              <a:t>Developing student goals</a:t>
            </a:r>
            <a:endParaRPr lang="en-US" sz="1500" dirty="0">
              <a:latin typeface="+mn-lt"/>
              <a:cs typeface="+mn-cs"/>
            </a:endParaRPr>
          </a:p>
          <a:p>
            <a:pPr fontAlgn="auto">
              <a:spcBef>
                <a:spcPts val="0"/>
              </a:spcBef>
              <a:spcAft>
                <a:spcPts val="0"/>
              </a:spcAft>
              <a:defRPr/>
            </a:pPr>
            <a:endParaRPr lang="en-US" sz="1000" dirty="0">
              <a:latin typeface="+mn-lt"/>
              <a:cs typeface="+mn-cs"/>
            </a:endParaRPr>
          </a:p>
          <a:p>
            <a:pPr fontAlgn="auto">
              <a:spcBef>
                <a:spcPts val="0"/>
              </a:spcBef>
              <a:spcAft>
                <a:spcPts val="0"/>
              </a:spcAft>
              <a:defRPr/>
            </a:pPr>
            <a:r>
              <a:rPr lang="en-US" sz="2200" b="1" dirty="0">
                <a:latin typeface="+mn-lt"/>
                <a:cs typeface="+mn-cs"/>
              </a:rPr>
              <a:t>Success Stories</a:t>
            </a:r>
            <a:endParaRPr lang="en-US" sz="2200" dirty="0">
              <a:latin typeface="+mn-lt"/>
              <a:cs typeface="+mn-cs"/>
            </a:endParaRPr>
          </a:p>
          <a:p>
            <a:pPr marL="285750" indent="-285750" fontAlgn="auto">
              <a:spcBef>
                <a:spcPts val="0"/>
              </a:spcBef>
              <a:spcAft>
                <a:spcPts val="0"/>
              </a:spcAft>
              <a:buFont typeface="Arial" charset="0"/>
              <a:buChar char="•"/>
              <a:defRPr/>
            </a:pPr>
            <a:r>
              <a:rPr lang="en-US" dirty="0">
                <a:latin typeface="+mn-lt"/>
                <a:cs typeface="+mn-cs"/>
              </a:rPr>
              <a:t>Multiple benefits for your student and your school</a:t>
            </a:r>
          </a:p>
          <a:p>
            <a:pPr marL="742950" lvl="1" indent="-285750" fontAlgn="auto">
              <a:spcBef>
                <a:spcPts val="0"/>
              </a:spcBef>
              <a:spcAft>
                <a:spcPts val="0"/>
              </a:spcAft>
              <a:buFont typeface="Courier New" panose="02070309020205020404" pitchFamily="49" charset="0"/>
              <a:buChar char="o"/>
              <a:defRPr/>
            </a:pPr>
            <a:r>
              <a:rPr lang="en-US" dirty="0">
                <a:latin typeface="+mn-lt"/>
                <a:cs typeface="+mn-cs"/>
              </a:rPr>
              <a:t>Score increases</a:t>
            </a:r>
          </a:p>
          <a:p>
            <a:pPr marL="742950" lvl="1" indent="-285750" fontAlgn="auto">
              <a:spcBef>
                <a:spcPts val="0"/>
              </a:spcBef>
              <a:spcAft>
                <a:spcPts val="0"/>
              </a:spcAft>
              <a:buFont typeface="Courier New" panose="02070309020205020404" pitchFamily="49" charset="0"/>
              <a:buChar char="o"/>
              <a:defRPr/>
            </a:pPr>
            <a:r>
              <a:rPr lang="en-US" dirty="0">
                <a:latin typeface="+mn-lt"/>
                <a:cs typeface="+mn-cs"/>
              </a:rPr>
              <a:t>National averages</a:t>
            </a:r>
          </a:p>
          <a:p>
            <a:pPr marL="742950" lvl="1" indent="-285750" fontAlgn="auto">
              <a:spcBef>
                <a:spcPts val="0"/>
              </a:spcBef>
              <a:spcAft>
                <a:spcPts val="0"/>
              </a:spcAft>
              <a:buFont typeface="Courier New" panose="02070309020205020404" pitchFamily="49" charset="0"/>
              <a:buChar char="o"/>
              <a:defRPr/>
            </a:pPr>
            <a:r>
              <a:rPr lang="en-US" dirty="0">
                <a:latin typeface="+mn-lt"/>
                <a:cs typeface="+mn-cs"/>
              </a:rPr>
              <a:t>Scholarship opportunities</a:t>
            </a:r>
          </a:p>
        </p:txBody>
      </p:sp>
      <p:pic>
        <p:nvPicPr>
          <p:cNvPr id="17" name="Picture 10" descr="S:\MKTG2\Purchased photos\Purchased photos from company centers email\Hi res\138017387.jpg">
            <a:extLst>
              <a:ext uri="{FF2B5EF4-FFF2-40B4-BE49-F238E27FC236}">
                <a16:creationId xmlns:a16="http://schemas.microsoft.com/office/drawing/2014/main" id="{FBCCB3D7-017E-49AC-8DA2-3039C43EA38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24400" y="4419600"/>
            <a:ext cx="2667000" cy="1778000"/>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a:extLst>
            <a:ext uri="{909E8E84-426E-40dd-AFC4-6F175D3DCCD1}">
              <a14:hiddenFill xmlns:a14="http://schemas.microsoft.com/office/drawing/2010/main" xmlns="">
                <a:solidFill>
                  <a:srgbClr val="FFFFFF"/>
                </a:solidFill>
              </a14:hiddenFill>
            </a:ext>
          </a:extLst>
        </p:spPr>
      </p:pic>
      <p:pic>
        <p:nvPicPr>
          <p:cNvPr id="18" name="Picture 6">
            <a:extLst>
              <a:ext uri="{FF2B5EF4-FFF2-40B4-BE49-F238E27FC236}">
                <a16:creationId xmlns:a16="http://schemas.microsoft.com/office/drawing/2014/main" id="{D89E2303-7E9A-41FE-8BC0-AF8B6C2BBD9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10000" y="1524000"/>
            <a:ext cx="1651000" cy="2447925"/>
          </a:xfrm>
          <a:prstGeom prst="rect">
            <a:avLst/>
          </a:prstGeom>
          <a:ln>
            <a:noFill/>
          </a:ln>
          <a:effectLst>
            <a:softEdge rad="112500"/>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19" name="Picture 18">
            <a:extLst>
              <a:ext uri="{FF2B5EF4-FFF2-40B4-BE49-F238E27FC236}">
                <a16:creationId xmlns:a16="http://schemas.microsoft.com/office/drawing/2014/main" id="{025F9B61-1685-422D-A9EB-F2148D3CB17F}"/>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04800" y="76200"/>
            <a:ext cx="4038120" cy="862175"/>
          </a:xfrm>
          <a:prstGeom prst="rect">
            <a:avLst/>
          </a:prstGeom>
        </p:spPr>
      </p:pic>
      <p:sp>
        <p:nvSpPr>
          <p:cNvPr id="20" name="Rectangle 19">
            <a:extLst>
              <a:ext uri="{FF2B5EF4-FFF2-40B4-BE49-F238E27FC236}">
                <a16:creationId xmlns:a16="http://schemas.microsoft.com/office/drawing/2014/main" id="{68DCEA0B-2D3F-426E-944A-B7C9CFFF8799}"/>
              </a:ext>
            </a:extLst>
          </p:cNvPr>
          <p:cNvSpPr>
            <a:spLocks noChangeArrowheads="1"/>
          </p:cNvSpPr>
          <p:nvPr/>
        </p:nvSpPr>
        <p:spPr bwMode="auto">
          <a:xfrm>
            <a:off x="678062" y="6567569"/>
            <a:ext cx="2294218" cy="2154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800" dirty="0"/>
              <a:t>HLC3062a Copyright © 2017 Huntington Mark, LLC</a:t>
            </a:r>
          </a:p>
        </p:txBody>
      </p:sp>
    </p:spTree>
  </p:cSld>
  <p:clrMapOvr>
    <a:masterClrMapping/>
  </p:clrMapOvr>
</p:sld>
</file>

<file path=ppt/slides/slide815.xml><?xml version="1.0" encoding="utf-8"?>
<p:sld xmlns:a14="http://schemas.microsoft.com/office/drawing/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F1B9D98C-1DF6-4D0B-BF07-2F22D3B7EB9C}" type="slidenum">
              <a:rPr lang="en-US"/>
              <a:pPr>
                <a:defRPr/>
              </a:pPr>
              <a:t>7</a:t>
            </a:fld>
            <a:endParaRPr lang="en-US" dirty="0"/>
          </a:p>
        </p:txBody>
      </p:sp>
      <p:sp>
        <p:nvSpPr>
          <p:cNvPr id="11268" name="Rectangle 10"/>
          <p:cNvSpPr>
            <a:spLocks noChangeArrowheads="1"/>
          </p:cNvSpPr>
          <p:nvPr/>
        </p:nvSpPr>
        <p:spPr bwMode="auto">
          <a:xfrm>
            <a:off x="7251700" y="6616700"/>
            <a:ext cx="1854200" cy="21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800"/>
              <a:t>Copyright © 2014 Huntington Mark, LLC</a:t>
            </a:r>
          </a:p>
        </p:txBody>
      </p:sp>
      <p:sp>
        <p:nvSpPr>
          <p:cNvPr id="2" name="TextBox 1"/>
          <p:cNvSpPr txBox="1"/>
          <p:nvPr/>
        </p:nvSpPr>
        <p:spPr>
          <a:xfrm>
            <a:off x="381000" y="914400"/>
            <a:ext cx="8458200" cy="2462213"/>
          </a:xfrm>
          <a:prstGeom prst="rect">
            <a:avLst/>
          </a:prstGeom>
          <a:noFill/>
        </p:spPr>
        <p:txBody>
          <a:bodyPr>
            <a:spAutoFit/>
          </a:bodyPr>
          <a:lstStyle/>
          <a:p>
            <a:pPr algn="ctr">
              <a:defRPr/>
            </a:pPr>
            <a:r>
              <a:rPr lang="en-US" sz="2800" dirty="0"/>
              <a:t>Student Profile</a:t>
            </a:r>
          </a:p>
          <a:p>
            <a:pPr>
              <a:defRPr/>
            </a:pPr>
            <a:endParaRPr lang="en-US" dirty="0"/>
          </a:p>
          <a:p>
            <a:pPr marL="285750" indent="-285750">
              <a:buFont typeface="Arial" panose="020B0604020202020204" pitchFamily="34" charset="0"/>
              <a:buChar char="•"/>
              <a:defRPr/>
            </a:pPr>
            <a:r>
              <a:rPr lang="en-US" dirty="0"/>
              <a:t>School: Salt Creek Elem School                                                                              </a:t>
            </a:r>
          </a:p>
          <a:p>
            <a:pPr marL="285750" indent="-285750">
              <a:buFont typeface="Arial" panose="020B0604020202020204" pitchFamily="34" charset="0"/>
              <a:buChar char="•"/>
              <a:defRPr/>
            </a:pPr>
            <a:r>
              <a:rPr lang="en-US" dirty="0"/>
              <a:t>Name: Nyelle Szponar</a:t>
            </a:r>
          </a:p>
          <a:p>
            <a:pPr marL="285750" indent="-285750">
              <a:buFont typeface="Arial" panose="020B0604020202020204" pitchFamily="34" charset="0"/>
              <a:buChar char="•"/>
              <a:defRPr/>
            </a:pPr>
            <a:r>
              <a:rPr lang="en-US" dirty="0"/>
              <a:t>Current grade: 2nd Grade</a:t>
            </a:r>
          </a:p>
          <a:p>
            <a:pPr marL="285750" indent="-285750">
              <a:buFont typeface="Arial" panose="020B0604020202020204" pitchFamily="34" charset="0"/>
              <a:buChar char="•"/>
              <a:defRPr/>
            </a:pPr>
            <a:r>
              <a:rPr lang="en-US" dirty="0"/>
              <a:t>Program hours: 76 hours instructed out of 125 hours prescribed</a:t>
            </a:r>
          </a:p>
          <a:p>
            <a:pPr marL="285750" indent="-285750">
              <a:buFont typeface="Arial" panose="020B0604020202020204" pitchFamily="34" charset="0"/>
              <a:buChar char="•"/>
              <a:defRPr/>
            </a:pPr>
            <a:r>
              <a:rPr lang="en-US" dirty="0"/>
              <a:t>Schedule: 4 hours/week</a:t>
            </a:r>
          </a:p>
        </p:txBody>
      </p:sp>
      <p:pic>
        <p:nvPicPr>
          <p:cNvPr id="10001" name="image10001" title="image10001"/>
          <p:cNvPicPr>
            <a:picLocks noChangeAspect="1"/>
          </p:cNvPicPr>
          <p:nvPr userDrawn="1"/>
        </p:nvPicPr>
        <p:blipFill>
          <a:blip r:embed="rId917"/>
          <a:stretch>
            <a:fillRect/>
          </a:stretch>
        </p:blipFill>
        <p:spPr>
          <a:xfrm>
            <a:off x="76200" y="230188"/>
            <a:ext cx="3878263" cy="758825"/>
          </a:xfrm>
          <a:prstGeom prst="rect">
            <a:avLst/>
          </a:prstGeom>
        </p:spPr>
      </p:pic>
      <p:pic>
        <p:nvPicPr>
          <p:cNvPr id="10001" name="image10001" title="image10001"/>
          <p:cNvPicPr>
            <a:picLocks noChangeAspect="1"/>
          </p:cNvPicPr>
          <p:nvPr userDrawn="1"/>
        </p:nvPicPr>
        <p:blipFill>
          <a:blip r:embed="rId918"/>
          <a:stretch>
            <a:fillRect/>
          </a:stretch>
        </p:blipFill>
        <p:spPr>
          <a:xfrm>
            <a:off x="4800600" y="3505200"/>
            <a:ext cx="3676650" cy="249555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HLC-WallGraphic.jpg">
            <a:extLst>
              <a:ext uri="{FF2B5EF4-FFF2-40B4-BE49-F238E27FC236}">
                <a16:creationId xmlns:a16="http://schemas.microsoft.com/office/drawing/2014/main" id="{A8DFAAE9-E791-404F-A83E-1923F4676AB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6165" y="-1"/>
            <a:ext cx="5341835" cy="6911441"/>
          </a:xfrm>
          <a:prstGeom prst="rect">
            <a:avLst/>
          </a:prstGeom>
        </p:spPr>
      </p:pic>
      <p:pic>
        <p:nvPicPr>
          <p:cNvPr id="18" name="Picture 11">
            <a:extLst>
              <a:ext uri="{FF2B5EF4-FFF2-40B4-BE49-F238E27FC236}">
                <a16:creationId xmlns:a16="http://schemas.microsoft.com/office/drawing/2014/main" id="{F4765E4C-0A5D-4157-B0DF-AA8D9942830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4008" t="26854" r="2203" b="42686"/>
          <a:stretch>
            <a:fillRect/>
          </a:stretch>
        </p:blipFill>
        <p:spPr bwMode="auto">
          <a:xfrm>
            <a:off x="5329649" y="381000"/>
            <a:ext cx="3861459" cy="914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9" name="Picture 7">
            <a:extLst>
              <a:ext uri="{FF2B5EF4-FFF2-40B4-BE49-F238E27FC236}">
                <a16:creationId xmlns:a16="http://schemas.microsoft.com/office/drawing/2014/main" id="{30B1FB7F-DEEF-4A4D-BCBB-072C2FA23EDB}"/>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l="3848" t="29057" r="1883" b="43887"/>
          <a:stretch>
            <a:fillRect/>
          </a:stretch>
        </p:blipFill>
        <p:spPr bwMode="auto">
          <a:xfrm>
            <a:off x="5329649" y="5361050"/>
            <a:ext cx="3867476" cy="8873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0" name="Rectangle 19">
            <a:extLst>
              <a:ext uri="{FF2B5EF4-FFF2-40B4-BE49-F238E27FC236}">
                <a16:creationId xmlns:a16="http://schemas.microsoft.com/office/drawing/2014/main" id="{A92BCD8E-E705-4600-BE44-57DC3EA89A7F}"/>
              </a:ext>
            </a:extLst>
          </p:cNvPr>
          <p:cNvSpPr/>
          <p:nvPr/>
        </p:nvSpPr>
        <p:spPr>
          <a:xfrm>
            <a:off x="3429000" y="-304800"/>
            <a:ext cx="1981200" cy="76962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1" name="Slide Number Placeholder 3">
            <a:extLst>
              <a:ext uri="{FF2B5EF4-FFF2-40B4-BE49-F238E27FC236}">
                <a16:creationId xmlns:a16="http://schemas.microsoft.com/office/drawing/2014/main" id="{AD007865-1905-476C-8B6A-9ED48A59E8DB}"/>
              </a:ext>
            </a:extLst>
          </p:cNvPr>
          <p:cNvSpPr>
            <a:spLocks noGrp="1"/>
          </p:cNvSpPr>
          <p:nvPr>
            <p:ph type="sldNum" sz="quarter" idx="12"/>
          </p:nvPr>
        </p:nvSpPr>
        <p:spPr>
          <a:xfrm>
            <a:off x="152400" y="6324600"/>
            <a:ext cx="2133600" cy="365125"/>
          </a:xfrm>
        </p:spPr>
        <p:txBody>
          <a:bodyPr/>
          <a:lstStyle/>
          <a:p>
            <a:pPr>
              <a:defRPr/>
            </a:pPr>
            <a:fld id="{45AC54FE-E3CB-4BE4-8F50-B0A06CC60F53}" type="slidenum">
              <a:rPr lang="en-US"/>
              <a:pPr>
                <a:defRPr/>
              </a:pPr>
              <a:t>9</a:t>
            </a:fld>
            <a:endParaRPr lang="en-US" dirty="0"/>
          </a:p>
        </p:txBody>
      </p:sp>
      <p:sp>
        <p:nvSpPr>
          <p:cNvPr id="22" name="Rectangle 21">
            <a:extLst>
              <a:ext uri="{FF2B5EF4-FFF2-40B4-BE49-F238E27FC236}">
                <a16:creationId xmlns:a16="http://schemas.microsoft.com/office/drawing/2014/main" id="{0E02A90A-F7C0-413E-B108-0E64357C83F0}"/>
              </a:ext>
            </a:extLst>
          </p:cNvPr>
          <p:cNvSpPr/>
          <p:nvPr/>
        </p:nvSpPr>
        <p:spPr>
          <a:xfrm>
            <a:off x="25213" y="1103055"/>
            <a:ext cx="5715000" cy="5139869"/>
          </a:xfrm>
          <a:prstGeom prst="rect">
            <a:avLst/>
          </a:prstGeom>
        </p:spPr>
        <p:txBody>
          <a:bodyPr>
            <a:spAutoFit/>
          </a:bodyPr>
          <a:lstStyle/>
          <a:p>
            <a:pPr lvl="1" eaLnBrk="1" fontAlgn="auto" hangingPunct="1">
              <a:spcBef>
                <a:spcPts val="0"/>
              </a:spcBef>
              <a:spcAft>
                <a:spcPts val="0"/>
              </a:spcAft>
              <a:defRPr/>
            </a:pPr>
            <a:r>
              <a:rPr lang="en-US" altLang="en-US" sz="2200" b="1" dirty="0">
                <a:latin typeface="+mn-lt"/>
                <a:cs typeface="+mn-cs"/>
              </a:rPr>
              <a:t>Our relationship with your school</a:t>
            </a:r>
          </a:p>
          <a:p>
            <a:pPr lvl="1" eaLnBrk="1" fontAlgn="auto" hangingPunct="1">
              <a:spcBef>
                <a:spcPts val="0"/>
              </a:spcBef>
              <a:spcAft>
                <a:spcPts val="0"/>
              </a:spcAft>
              <a:defRPr/>
            </a:pPr>
            <a:endParaRPr lang="en-US" altLang="en-US" sz="1000" b="1" dirty="0">
              <a:latin typeface="+mn-lt"/>
              <a:cs typeface="+mn-cs"/>
            </a:endParaRPr>
          </a:p>
          <a:p>
            <a:pPr marL="742950" lvl="1" indent="-285750" eaLnBrk="1" fontAlgn="auto" hangingPunct="1">
              <a:spcBef>
                <a:spcPts val="0"/>
              </a:spcBef>
              <a:spcAft>
                <a:spcPts val="0"/>
              </a:spcAft>
              <a:buFont typeface="Arial" panose="020B0604020202020204" pitchFamily="34" charset="0"/>
              <a:buChar char="•"/>
              <a:defRPr/>
            </a:pPr>
            <a:r>
              <a:rPr lang="en-US" altLang="en-US" dirty="0">
                <a:latin typeface="+mn-lt"/>
                <a:cs typeface="+mn-cs"/>
              </a:rPr>
              <a:t>Presentations </a:t>
            </a:r>
          </a:p>
          <a:p>
            <a:pPr lvl="2" indent="-285750" eaLnBrk="1" fontAlgn="auto" hangingPunct="1">
              <a:spcBef>
                <a:spcPts val="0"/>
              </a:spcBef>
              <a:spcAft>
                <a:spcPts val="0"/>
              </a:spcAft>
              <a:buFont typeface="Courier New" panose="02070309020205020404" pitchFamily="49" charset="0"/>
              <a:buChar char="o"/>
              <a:defRPr/>
            </a:pPr>
            <a:r>
              <a:rPr lang="en-US" altLang="en-US" dirty="0"/>
              <a:t>SAT/ACT, Advanced Study Skills, ADHD Support,  Homework Help, and Back to School Report Cards</a:t>
            </a:r>
            <a:endParaRPr lang="en-US" altLang="en-US" dirty="0">
              <a:latin typeface="+mn-lt"/>
              <a:cs typeface="+mn-cs"/>
            </a:endParaRPr>
          </a:p>
          <a:p>
            <a:pPr lvl="2" eaLnBrk="1" fontAlgn="auto" hangingPunct="1">
              <a:spcBef>
                <a:spcPts val="0"/>
              </a:spcBef>
              <a:spcAft>
                <a:spcPts val="0"/>
              </a:spcAft>
              <a:defRPr/>
            </a:pPr>
            <a:endParaRPr lang="en-US" altLang="en-US" sz="1000" dirty="0">
              <a:latin typeface="+mn-lt"/>
              <a:cs typeface="+mn-cs"/>
            </a:endParaRPr>
          </a:p>
          <a:p>
            <a:pPr marL="742950" lvl="1" indent="-285750" eaLnBrk="1" fontAlgn="auto" hangingPunct="1">
              <a:spcBef>
                <a:spcPts val="0"/>
              </a:spcBef>
              <a:spcAft>
                <a:spcPts val="0"/>
              </a:spcAft>
              <a:buFont typeface="Arial" panose="020B0604020202020204" pitchFamily="34" charset="0"/>
              <a:buChar char="•"/>
              <a:defRPr/>
            </a:pPr>
            <a:r>
              <a:rPr lang="en-US" altLang="en-US" dirty="0"/>
              <a:t>Group Test Marketing</a:t>
            </a:r>
          </a:p>
          <a:p>
            <a:pPr marL="742950" lvl="1" indent="-285750" eaLnBrk="1" fontAlgn="auto" hangingPunct="1">
              <a:spcBef>
                <a:spcPts val="0"/>
              </a:spcBef>
              <a:spcAft>
                <a:spcPts val="0"/>
              </a:spcAft>
              <a:buFont typeface="Arial" panose="020B0604020202020204" pitchFamily="34" charset="0"/>
              <a:buChar char="•"/>
              <a:defRPr/>
            </a:pPr>
            <a:endParaRPr lang="en-US" altLang="en-US" sz="1000" dirty="0">
              <a:latin typeface="+mn-lt"/>
              <a:cs typeface="+mn-cs"/>
            </a:endParaRPr>
          </a:p>
          <a:p>
            <a:pPr marL="742950" lvl="1" indent="-285750" eaLnBrk="1" fontAlgn="auto" hangingPunct="1">
              <a:spcBef>
                <a:spcPts val="0"/>
              </a:spcBef>
              <a:spcAft>
                <a:spcPts val="0"/>
              </a:spcAft>
              <a:buFont typeface="Arial" panose="020B0604020202020204" pitchFamily="34" charset="0"/>
              <a:buChar char="•"/>
              <a:defRPr/>
            </a:pPr>
            <a:r>
              <a:rPr lang="en-US" altLang="en-US" dirty="0">
                <a:latin typeface="+mn-lt"/>
                <a:cs typeface="+mn-cs"/>
              </a:rPr>
              <a:t>Sponsor events</a:t>
            </a:r>
          </a:p>
          <a:p>
            <a:pPr marL="628650" lvl="1" indent="-171450" eaLnBrk="1" fontAlgn="auto" hangingPunct="1">
              <a:spcBef>
                <a:spcPts val="0"/>
              </a:spcBef>
              <a:spcAft>
                <a:spcPts val="0"/>
              </a:spcAft>
              <a:buFont typeface="Arial" panose="020B0604020202020204" pitchFamily="34" charset="0"/>
              <a:buChar char="•"/>
              <a:defRPr/>
            </a:pPr>
            <a:endParaRPr lang="en-US" altLang="en-US" sz="1000" dirty="0">
              <a:latin typeface="+mn-lt"/>
              <a:cs typeface="+mn-cs"/>
            </a:endParaRPr>
          </a:p>
          <a:p>
            <a:pPr marL="742950" lvl="1" indent="-285750" eaLnBrk="1" fontAlgn="auto" hangingPunct="1">
              <a:spcBef>
                <a:spcPts val="0"/>
              </a:spcBef>
              <a:spcAft>
                <a:spcPts val="0"/>
              </a:spcAft>
              <a:buFont typeface="Arial" panose="020B0604020202020204" pitchFamily="34" charset="0"/>
              <a:buChar char="•"/>
              <a:defRPr/>
            </a:pPr>
            <a:r>
              <a:rPr lang="en-US" altLang="en-US" dirty="0">
                <a:latin typeface="+mn-lt"/>
                <a:cs typeface="+mn-cs"/>
              </a:rPr>
              <a:t>Tutoring lists</a:t>
            </a:r>
          </a:p>
          <a:p>
            <a:pPr marL="628650" lvl="1" indent="-171450" eaLnBrk="1" fontAlgn="auto" hangingPunct="1">
              <a:spcBef>
                <a:spcPts val="0"/>
              </a:spcBef>
              <a:spcAft>
                <a:spcPts val="0"/>
              </a:spcAft>
              <a:buFont typeface="Arial" panose="020B0604020202020204" pitchFamily="34" charset="0"/>
              <a:buChar char="•"/>
              <a:defRPr/>
            </a:pPr>
            <a:endParaRPr lang="en-US" altLang="en-US" sz="1000" dirty="0">
              <a:latin typeface="+mn-lt"/>
              <a:cs typeface="+mn-cs"/>
            </a:endParaRPr>
          </a:p>
          <a:p>
            <a:pPr marL="742950" lvl="1" indent="-285750" eaLnBrk="1" fontAlgn="auto" hangingPunct="1">
              <a:spcBef>
                <a:spcPts val="0"/>
              </a:spcBef>
              <a:spcAft>
                <a:spcPts val="0"/>
              </a:spcAft>
              <a:buFont typeface="Arial" panose="020B0604020202020204" pitchFamily="34" charset="0"/>
              <a:buChar char="•"/>
              <a:defRPr/>
            </a:pPr>
            <a:r>
              <a:rPr lang="en-US" altLang="en-US" dirty="0">
                <a:latin typeface="+mn-lt"/>
                <a:cs typeface="+mn-cs"/>
              </a:rPr>
              <a:t>Text 4000 Scholarship</a:t>
            </a:r>
          </a:p>
          <a:p>
            <a:pPr lvl="1" eaLnBrk="1" fontAlgn="auto" hangingPunct="1">
              <a:spcBef>
                <a:spcPts val="0"/>
              </a:spcBef>
              <a:spcAft>
                <a:spcPts val="0"/>
              </a:spcAft>
              <a:defRPr/>
            </a:pPr>
            <a:endParaRPr lang="en-US" altLang="en-US" sz="1000" dirty="0">
              <a:latin typeface="+mn-lt"/>
              <a:cs typeface="+mn-cs"/>
            </a:endParaRPr>
          </a:p>
          <a:p>
            <a:pPr marL="742950" lvl="1" indent="-285750" eaLnBrk="1" fontAlgn="auto" hangingPunct="1">
              <a:spcBef>
                <a:spcPts val="0"/>
              </a:spcBef>
              <a:spcAft>
                <a:spcPts val="0"/>
              </a:spcAft>
              <a:buFont typeface="Arial" panose="020B0604020202020204" pitchFamily="34" charset="0"/>
              <a:buChar char="•"/>
              <a:defRPr/>
            </a:pPr>
            <a:r>
              <a:rPr lang="en-US" altLang="en-US" dirty="0">
                <a:latin typeface="+mn-lt"/>
                <a:cs typeface="+mn-cs"/>
              </a:rPr>
              <a:t>Referral cards</a:t>
            </a:r>
          </a:p>
          <a:p>
            <a:pPr marL="628650" lvl="1" indent="-171450" eaLnBrk="1" fontAlgn="auto" hangingPunct="1">
              <a:spcBef>
                <a:spcPts val="0"/>
              </a:spcBef>
              <a:spcAft>
                <a:spcPts val="0"/>
              </a:spcAft>
              <a:buFont typeface="Arial" panose="020B0604020202020204" pitchFamily="34" charset="0"/>
              <a:buChar char="•"/>
              <a:defRPr/>
            </a:pPr>
            <a:endParaRPr lang="en-US" altLang="en-US" sz="1000" dirty="0">
              <a:latin typeface="+mn-lt"/>
              <a:cs typeface="+mn-cs"/>
            </a:endParaRPr>
          </a:p>
          <a:p>
            <a:pPr marL="742950" lvl="1" indent="-285750" eaLnBrk="1" fontAlgn="auto" hangingPunct="1">
              <a:spcBef>
                <a:spcPts val="0"/>
              </a:spcBef>
              <a:spcAft>
                <a:spcPts val="0"/>
              </a:spcAft>
              <a:buFont typeface="Arial" panose="020B0604020202020204" pitchFamily="34" charset="0"/>
              <a:buChar char="•"/>
              <a:defRPr/>
            </a:pPr>
            <a:r>
              <a:rPr lang="en-US" altLang="en-US" dirty="0">
                <a:latin typeface="+mn-lt"/>
                <a:cs typeface="+mn-cs"/>
              </a:rPr>
              <a:t>Huntington News </a:t>
            </a:r>
          </a:p>
          <a:p>
            <a:pPr lvl="2" indent="-285750" eaLnBrk="1" fontAlgn="auto" hangingPunct="1">
              <a:spcBef>
                <a:spcPts val="0"/>
              </a:spcBef>
              <a:spcAft>
                <a:spcPts val="0"/>
              </a:spcAft>
              <a:buFont typeface="Courier New" panose="02070309020205020404" pitchFamily="49" charset="0"/>
              <a:buChar char="o"/>
              <a:defRPr/>
            </a:pPr>
            <a:r>
              <a:rPr lang="en-US" altLang="en-US" dirty="0">
                <a:latin typeface="+mn-lt"/>
                <a:cs typeface="+mn-cs"/>
              </a:rPr>
              <a:t>Educators and Parents</a:t>
            </a:r>
          </a:p>
          <a:p>
            <a:pPr lvl="2" eaLnBrk="1" fontAlgn="auto" hangingPunct="1">
              <a:spcBef>
                <a:spcPts val="0"/>
              </a:spcBef>
              <a:spcAft>
                <a:spcPts val="0"/>
              </a:spcAft>
              <a:defRPr/>
            </a:pPr>
            <a:endParaRPr lang="en-US" altLang="en-US" sz="1000" dirty="0">
              <a:latin typeface="+mn-lt"/>
              <a:cs typeface="+mn-cs"/>
            </a:endParaRPr>
          </a:p>
          <a:p>
            <a:pPr marL="742950" lvl="1" indent="-285750" eaLnBrk="1" fontAlgn="auto" hangingPunct="1">
              <a:spcBef>
                <a:spcPts val="0"/>
              </a:spcBef>
              <a:spcAft>
                <a:spcPts val="0"/>
              </a:spcAft>
              <a:buFont typeface="Arial" panose="020B0604020202020204" pitchFamily="34" charset="0"/>
              <a:buChar char="•"/>
              <a:defRPr/>
            </a:pPr>
            <a:r>
              <a:rPr lang="en-US" altLang="en-US" dirty="0">
                <a:latin typeface="+mn-lt"/>
                <a:cs typeface="+mn-cs"/>
              </a:rPr>
              <a:t>Center tour</a:t>
            </a:r>
          </a:p>
          <a:p>
            <a:pPr marL="628650" lvl="1" indent="-171450" eaLnBrk="1" fontAlgn="auto" hangingPunct="1">
              <a:spcBef>
                <a:spcPts val="0"/>
              </a:spcBef>
              <a:spcAft>
                <a:spcPts val="0"/>
              </a:spcAft>
              <a:buFont typeface="Arial" panose="020B0604020202020204" pitchFamily="34" charset="0"/>
              <a:buChar char="•"/>
              <a:defRPr/>
            </a:pPr>
            <a:endParaRPr lang="en-US" altLang="en-US" sz="1000" dirty="0">
              <a:latin typeface="+mn-lt"/>
              <a:cs typeface="+mn-cs"/>
            </a:endParaRPr>
          </a:p>
        </p:txBody>
      </p:sp>
      <p:pic>
        <p:nvPicPr>
          <p:cNvPr id="23" name="Picture 22" descr="Text4000_Cellphone.jpg">
            <a:extLst>
              <a:ext uri="{FF2B5EF4-FFF2-40B4-BE49-F238E27FC236}">
                <a16:creationId xmlns:a16="http://schemas.microsoft.com/office/drawing/2014/main" id="{E91398F7-267F-4563-A6FB-C1D6AC78FE2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12128" y="2991767"/>
            <a:ext cx="1662545" cy="3256633"/>
          </a:xfrm>
          <a:prstGeom prst="rect">
            <a:avLst/>
          </a:prstGeom>
        </p:spPr>
      </p:pic>
      <p:pic>
        <p:nvPicPr>
          <p:cNvPr id="24" name="Picture 23">
            <a:extLst>
              <a:ext uri="{FF2B5EF4-FFF2-40B4-BE49-F238E27FC236}">
                <a16:creationId xmlns:a16="http://schemas.microsoft.com/office/drawing/2014/main" id="{EB2B7F6B-D6D9-4CC3-9849-E7D5E6D5716F}"/>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04800" y="76200"/>
            <a:ext cx="4038120" cy="862175"/>
          </a:xfrm>
          <a:prstGeom prst="rect">
            <a:avLst/>
          </a:prstGeom>
        </p:spPr>
      </p:pic>
      <p:sp>
        <p:nvSpPr>
          <p:cNvPr id="25" name="Rectangle 24">
            <a:extLst>
              <a:ext uri="{FF2B5EF4-FFF2-40B4-BE49-F238E27FC236}">
                <a16:creationId xmlns:a16="http://schemas.microsoft.com/office/drawing/2014/main" id="{2DE9EAD9-0CC9-4F84-A5E8-22CFFCAA41D1}"/>
              </a:ext>
            </a:extLst>
          </p:cNvPr>
          <p:cNvSpPr>
            <a:spLocks noChangeArrowheads="1"/>
          </p:cNvSpPr>
          <p:nvPr/>
        </p:nvSpPr>
        <p:spPr bwMode="auto">
          <a:xfrm>
            <a:off x="643160" y="6510706"/>
            <a:ext cx="2294218" cy="2154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800" dirty="0"/>
              <a:t>HLC3062a Copyright © 2017 Huntington Mark, LLC</a:t>
            </a:r>
          </a:p>
        </p:txBody>
      </p:sp>
    </p:spTree>
    <p:extLst>
      <p:ext uri="{BB962C8B-B14F-4D97-AF65-F5344CB8AC3E}">
        <p14:creationId xmlns:p14="http://schemas.microsoft.com/office/powerpoint/2010/main" val="285403115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p:properties xmlns:p="http://schemas.microsoft.com/office/2006/metadata/properties" xmlns:xsi="http://www.w3.org/2001/XMLSchema-instance" xmlns:pc="http://schemas.microsoft.com/office/infopath/2007/PartnerControls">
  <documentManagement>
    <PublishingExpirationDate xmlns="http://schemas.microsoft.com/sharepoint/v3" xsi:nil="true"/>
    <PublishingStartDate xmlns="http://schemas.microsoft.com/sharepoint/v3"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Version=15.0.0.0,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Version=15.0.0.0,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Version=15.0.0.0,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Version=15.0.0.0, Culture=neutral, PublicKeyToken=71e9bce111e9429c</Assembly>
    <Class>Microsoft.Office.DocumentManagement.Internal.DocIdHandler</Class>
    <Data/>
    <Filter/>
  </Receiver>
</spe:Receivers>
</file>

<file path=customXml/item4.xml><?xml version="1.0" encoding="utf-8"?>
<LongProperties xmlns="http://schemas.microsoft.com/office/2006/metadata/longProperties"/>
</file>

<file path=customXml/item5.xml><?xml version="1.0" encoding="utf-8"?>
<ct:contentTypeSchema xmlns:ct="http://schemas.microsoft.com/office/2006/metadata/contentType" xmlns:ma="http://schemas.microsoft.com/office/2006/metadata/properties/metaAttributes" ct:_="" ma:_="" ma:contentTypeName="Document" ma:contentTypeID="0x01010060B75101B717AE4C89BBD23C58F61334" ma:contentTypeVersion="20" ma:contentTypeDescription="Create a new document." ma:contentTypeScope="" ma:versionID="1ec519e97896d6012e9d598daba7c396">
  <xsd:schema xmlns:xsd="http://www.w3.org/2001/XMLSchema" xmlns:xs="http://www.w3.org/2001/XMLSchema" xmlns:p="http://schemas.microsoft.com/office/2006/metadata/properties" xmlns:ns1="http://schemas.microsoft.com/sharepoint/v3" xmlns:ns2="3dbb6e6c-5af9-4919-9b80-f4698e003020" targetNamespace="http://schemas.microsoft.com/office/2006/metadata/properties" ma:root="true" ma:fieldsID="ebc1cd352b6ef81e4cac8665ddb15286" ns1:_="" ns2:_="">
    <xsd:import namespace="http://schemas.microsoft.com/sharepoint/v3"/>
    <xsd:import namespace="3dbb6e6c-5af9-4919-9b80-f4698e003020"/>
    <xsd:element name="properties">
      <xsd:complexType>
        <xsd:sequence>
          <xsd:element name="documentManagement">
            <xsd:complexType>
              <xsd:all>
                <xsd:element ref="ns1:PublishingStartDate" minOccurs="0"/>
                <xsd:element ref="ns1:PublishingExpirationDate" minOccurs="0"/>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8" nillable="true" ma:displayName="Scheduling Start Date" ma:description="Scheduling Start Date is a site column created by the Publishing feature. It is used to specify the date and time on which this page will first appear to site visitors." ma:internalName="PublishingStartDate">
      <xsd:simpleType>
        <xsd:restriction base="dms:Unknown"/>
      </xsd:simpleType>
    </xsd:element>
    <xsd:element name="PublishingExpirationDate" ma:index="9" nillable="true" ma:displayName="Scheduling End Date" ma:description="Scheduling End Date is a site column created by the Publishing feature. It is used to specify the date and time on which this page will no longer appear to site visitors." ma:internalName="PublishingExpirationDat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3dbb6e6c-5af9-4919-9b80-f4698e003020" elementFormDefault="qualified">
    <xsd:import namespace="http://schemas.microsoft.com/office/2006/documentManagement/types"/>
    <xsd:import namespace="http://schemas.microsoft.com/office/infopath/2007/PartnerControls"/>
    <xsd:element name="_dlc_DocId" ma:index="10" nillable="true" ma:displayName="Document ID Value" ma:description="The value of the document ID assigned to this item." ma:internalName="_dlc_DocId" ma:readOnly="true">
      <xsd:simpleType>
        <xsd:restriction base="dms:Text"/>
      </xsd:simpleType>
    </xsd:element>
    <xsd:element name="_dlc_DocIdUrl" ma:index="11"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2"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7"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8EE77E0-F236-4C2F-8A1B-AE78EEC824E8}">
  <ds:schemaRefs>
    <ds:schemaRef ds:uri="http://purl.org/dc/elements/1.1/"/>
    <ds:schemaRef ds:uri="http://purl.org/dc/dcmitype/"/>
    <ds:schemaRef ds:uri="http://schemas.microsoft.com/office/2006/documentManagement/types"/>
    <ds:schemaRef ds:uri="http://schemas.microsoft.com/sharepoint/v3"/>
    <ds:schemaRef ds:uri="http://schemas.microsoft.com/office/infopath/2007/PartnerControls"/>
    <ds:schemaRef ds:uri="http://schemas.openxmlformats.org/package/2006/metadata/core-properties"/>
    <ds:schemaRef ds:uri="http://purl.org/dc/terms/"/>
    <ds:schemaRef ds:uri="3dbb6e6c-5af9-4919-9b80-f4698e003020"/>
    <ds:schemaRef ds:uri="http://schemas.microsoft.com/office/2006/metadata/properties"/>
    <ds:schemaRef ds:uri="http://www.w3.org/XML/1998/namespace"/>
  </ds:schemaRefs>
</ds:datastoreItem>
</file>

<file path=customXml/itemProps2.xml><?xml version="1.0" encoding="utf-8"?>
<ds:datastoreItem xmlns:ds="http://schemas.openxmlformats.org/officeDocument/2006/customXml" ds:itemID="{B022DDC5-03CB-4139-9F93-B3B10CAC218D}">
  <ds:schemaRefs>
    <ds:schemaRef ds:uri="http://schemas.microsoft.com/sharepoint/v3/contenttype/forms"/>
  </ds:schemaRefs>
</ds:datastoreItem>
</file>

<file path=customXml/itemProps3.xml><?xml version="1.0" encoding="utf-8"?>
<ds:datastoreItem xmlns:ds="http://schemas.openxmlformats.org/officeDocument/2006/customXml" ds:itemID="{171D02CE-DB37-47F9-8725-D9509DA1B282}">
  <ds:schemaRefs>
    <ds:schemaRef ds:uri="http://schemas.microsoft.com/sharepoint/events"/>
  </ds:schemaRefs>
</ds:datastoreItem>
</file>

<file path=customXml/itemProps4.xml><?xml version="1.0" encoding="utf-8"?>
<ds:datastoreItem xmlns:ds="http://schemas.openxmlformats.org/officeDocument/2006/customXml" ds:itemID="{02050130-EC99-49F9-BEBF-7BE0B2B121E8}">
  <ds:schemaRefs>
    <ds:schemaRef ds:uri="http://schemas.microsoft.com/office/2006/metadata/longProperties"/>
  </ds:schemaRefs>
</ds:datastoreItem>
</file>

<file path=customXml/itemProps5.xml><?xml version="1.0" encoding="utf-8"?>
<ds:datastoreItem xmlns:ds="http://schemas.openxmlformats.org/officeDocument/2006/customXml" ds:itemID="{4F6AF57F-AB6F-4E85-B0DF-A7E033C7F9F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3dbb6e6c-5af9-4919-9b80-f4698e00302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1439</TotalTime>
  <Words>3589</Words>
  <Application>Microsoft Office PowerPoint</Application>
  <PresentationFormat>On-screen Show (4:3)</PresentationFormat>
  <Paragraphs>427</Paragraphs>
  <Slides>16</Slides>
  <Notes>16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vt:i4>
      </vt:variant>
    </vt:vector>
  </HeadingPairs>
  <TitlesOfParts>
    <vt:vector size="23" baseType="lpstr">
      <vt:lpstr>Arial</vt:lpstr>
      <vt:lpstr>Calibri</vt:lpstr>
      <vt:lpstr>Courier New</vt:lpstr>
      <vt:lpstr>Symbol</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Murray, Michelle</dc:creator>
  <cp:lastModifiedBy>Rhajjie Yap</cp:lastModifiedBy>
  <cp:revision>156</cp:revision>
  <cp:lastPrinted>2017-02-22T22:10:14Z</cp:lastPrinted>
  <dcterms:created xsi:type="dcterms:W3CDTF">2014-05-08T16:14:36Z</dcterms:created>
  <dcterms:modified xsi:type="dcterms:W3CDTF">2018-01-25T18:31:16Z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dlc_DocId">
    <vt:lpwstr>DCDQERHS3A5D-158-2719</vt:lpwstr>
  </property>
  <property fmtid="{D5CDD505-2E9C-101B-9397-08002B2CF9AE}" pid="3" name="_dlc_DocIdItemGuid">
    <vt:lpwstr>d74cc51a-d86d-4787-82e6-a9c79dddaa24</vt:lpwstr>
  </property>
  <property fmtid="{D5CDD505-2E9C-101B-9397-08002B2CF9AE}" pid="4" name="_dlc_DocIdUrl">
    <vt:lpwstr>http://sharepoint.hlcextranet.com/sites/Corp/Projects/_layouts/15/DocIdRedir.aspx?ID=DCDQERHS3A5D-158-2719, DCDQERHS3A5D-158-2719</vt:lpwstr>
  </property>
</Properties>
</file>